
<file path=[Content_Types].xml><?xml version="1.0" encoding="utf-8"?>
<Types xmlns="http://schemas.openxmlformats.org/package/2006/content-types">
  <Default ContentType="image/jpeg" Extension="jpg"/>
  <Default ContentType="application/vnd.openxmlformats-package.relationships+xml" Extension="rels"/>
  <Default ContentType="image/png" Extension="png"/>
  <Default ContentType="application/xml" Extension="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0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36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3.xml"/>
  <Override ContentType="application/vnd.openxmlformats-officedocument.theme+xml" PartName="/ppt/theme/theme2.xml"/>
  <Override ContentType="application/vnd.openxmlformats-officedocument.theme+xml" PartName="/ppt/theme/theme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37.xml"/>
  <Override ContentType="application/vnd.openxmlformats-officedocument.presentationml.slide+xml" PartName="/ppt/slides/slide47.xml"/>
  <Override ContentType="application/vnd.openxmlformats-officedocument.presentationml.slide+xml" PartName="/ppt/slides/slide45.xml"/>
  <Override ContentType="application/vnd.openxmlformats-officedocument.presentationml.slide+xml" PartName="/ppt/slides/slide6.xml"/>
  <Override ContentType="application/vnd.openxmlformats-officedocument.presentationml.slide+xml" PartName="/ppt/slides/slide33.xml"/>
  <Override ContentType="application/vnd.openxmlformats-officedocument.presentationml.slide+xml" PartName="/ppt/slides/slide36.xml"/>
  <Override ContentType="application/vnd.openxmlformats-officedocument.presentationml.slide+xml" PartName="/ppt/slides/slide35.xml"/>
  <Override ContentType="application/vnd.openxmlformats-officedocument.presentationml.slide+xml" PartName="/ppt/slides/slide24.xml"/>
  <Override ContentType="application/vnd.openxmlformats-officedocument.presentationml.slide+xml" PartName="/ppt/slides/slide50.xml"/>
  <Override ContentType="application/vnd.openxmlformats-officedocument.presentationml.slide+xml" PartName="/ppt/slides/slide11.xml"/>
  <Override ContentType="application/vnd.openxmlformats-officedocument.presentationml.slide+xml" PartName="/ppt/slides/slide42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1.xml"/>
  <Override ContentType="application/vnd.openxmlformats-officedocument.presentationml.slide+xml" PartName="/ppt/slides/slide44.xml"/>
  <Override ContentType="application/vnd.openxmlformats-officedocument.presentationml.slide+xml" PartName="/ppt/slides/slide46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8.xml"/>
  <Override ContentType="application/vnd.openxmlformats-officedocument.presentationml.slide+xml" PartName="/ppt/slides/slide49.xml"/>
  <Override ContentType="application/vnd.openxmlformats-officedocument.presentationml.slide+xml" PartName="/ppt/slides/slide4.xml"/>
  <Override ContentType="application/vnd.openxmlformats-officedocument.presentationml.slide+xml" PartName="/ppt/slides/slide28.xml"/>
  <Override ContentType="application/vnd.openxmlformats-officedocument.presentationml.slide+xml" PartName="/ppt/slides/slide14.xml"/>
  <Override ContentType="application/vnd.openxmlformats-officedocument.presentationml.slide+xml" PartName="/ppt/slides/slide52.xml"/>
  <Override ContentType="application/vnd.openxmlformats-officedocument.presentationml.slide+xml" PartName="/ppt/slides/slide22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48.xml"/>
  <Override ContentType="application/vnd.openxmlformats-officedocument.presentationml.slide+xml" PartName="/ppt/slides/slide2.xml"/>
  <Override ContentType="application/vnd.openxmlformats-officedocument.presentationml.slide+xml" PartName="/ppt/slides/slide26.xml"/>
  <Override ContentType="application/vnd.openxmlformats-officedocument.presentationml.slide+xml" PartName="/ppt/slides/slide3.xml"/>
  <Override ContentType="application/vnd.openxmlformats-officedocument.presentationml.slide+xml" PartName="/ppt/slides/slide25.xml"/>
  <Override ContentType="application/vnd.openxmlformats-officedocument.presentationml.slide+xml" PartName="/ppt/slides/slide54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34.xml"/>
  <Override ContentType="application/vnd.openxmlformats-officedocument.presentationml.slide+xml" PartName="/ppt/slides/slide10.xml"/>
  <Override ContentType="application/vnd.openxmlformats-officedocument.presentationml.slide+xml" PartName="/ppt/slides/slide51.xml"/>
  <Override ContentType="application/vnd.openxmlformats-officedocument.presentationml.slide+xml" PartName="/ppt/slides/slide31.xml"/>
  <Override ContentType="application/vnd.openxmlformats-officedocument.presentationml.slide+xml" PartName="/ppt/slides/slide43.xml"/>
  <Override ContentType="application/vnd.openxmlformats-officedocument.presentationml.slide+xml" PartName="/ppt/slides/slide32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29.xml"/>
  <Override ContentType="application/vnd.openxmlformats-officedocument.presentationml.slide+xml" PartName="/ppt/slides/slide15.xml"/>
  <Override ContentType="application/vnd.openxmlformats-officedocument.presentationml.slide+xml" PartName="/ppt/slides/slide7.xml"/>
  <Override ContentType="application/vnd.openxmlformats-officedocument.presentationml.slide+xml" PartName="/ppt/slides/slide27.xml"/>
  <Override ContentType="application/vnd.openxmlformats-officedocument.presentationml.slide+xml" PartName="/ppt/slides/slide19.xml"/>
  <Override ContentType="application/vnd.openxmlformats-officedocument.presentationml.slide+xml" PartName="/ppt/slides/slide41.xml"/>
  <Override ContentType="application/vnd.openxmlformats-officedocument.presentationml.slide+xml" PartName="/ppt/slides/slide55.xml"/>
  <Override ContentType="application/vnd.openxmlformats-officedocument.presentationml.slide+xml" PartName="/ppt/slides/slide5.xml"/>
  <Override ContentType="application/vnd.openxmlformats-officedocument.presentationml.tableStyles+xml" PartName="/ppt/tableStyle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</p:sldIdLst>
  <p:sldSz cy="5143500" cx="9144000"/>
  <p:notesSz cx="6858000" cy="9144000"/>
  <p:defaultTextStyle>
    <a:defPPr marR="0" rtl="0" algn="l">
      <a:lnSpc>
        <a:spcPct val="100000"/>
      </a:lnSpc>
      <a:spcBef>
        <a:spcPts val="0"/>
      </a:spcBef>
      <a:spcAft>
        <a:spcPts val="0"/>
      </a:spcAft>
    </a:defPPr>
    <a:lvl1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tableStyles.xml><?xml version="1.0" encoding="utf-8"?>
<a:tblStyleLst xmlns:a="http://schemas.openxmlformats.org/drawingml/2006/main" xmlns:r="http://schemas.openxmlformats.org/officeDocument/2006/relationships" def="{90651C3A-4460-11DB-9652-00E08161165F}"/>
</file>

<file path=ppt/_rels/presentation.xml.rels><?xml version="1.0" encoding="UTF-8" standalone="yes"?><Relationships xmlns="http://schemas.openxmlformats.org/package/2006/relationships"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2" Type="http://schemas.openxmlformats.org/officeDocument/2006/relationships/presProps" Target="presProps.xml"/><Relationship Id="rId1" Type="http://schemas.openxmlformats.org/officeDocument/2006/relationships/theme" Target="theme/theme2.xml"/><Relationship Id="rId40" Type="http://schemas.openxmlformats.org/officeDocument/2006/relationships/slide" Target="slides/slide35.xml"/><Relationship Id="rId4" Type="http://schemas.openxmlformats.org/officeDocument/2006/relationships/slideMaster" Target="slideMasters/slideMaster1.xml"/><Relationship Id="rId41" Type="http://schemas.openxmlformats.org/officeDocument/2006/relationships/slide" Target="slides/slide36.xml"/><Relationship Id="rId3" Type="http://schemas.openxmlformats.org/officeDocument/2006/relationships/tableStyles" Target="tableStyles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9" Type="http://schemas.openxmlformats.org/officeDocument/2006/relationships/slide" Target="slides/slide4.xml"/><Relationship Id="rId6" Type="http://schemas.openxmlformats.org/officeDocument/2006/relationships/slide" Target="slides/slide1.xml"/><Relationship Id="rId5" Type="http://schemas.openxmlformats.org/officeDocument/2006/relationships/notesMaster" Target="notesMasters/notesMaster1.xml"/><Relationship Id="rId8" Type="http://schemas.openxmlformats.org/officeDocument/2006/relationships/slide" Target="slides/slide3.xml"/><Relationship Id="rId7" Type="http://schemas.openxmlformats.org/officeDocument/2006/relationships/slide" Target="slides/slide2.xml"/><Relationship Id="rId58" Type="http://schemas.openxmlformats.org/officeDocument/2006/relationships/slide" Target="slides/slide53.xml"/><Relationship Id="rId59" Type="http://schemas.openxmlformats.org/officeDocument/2006/relationships/slide" Target="slides/slide54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55" Type="http://schemas.openxmlformats.org/officeDocument/2006/relationships/slide" Target="slides/slide50.xml"/><Relationship Id="rId54" Type="http://schemas.openxmlformats.org/officeDocument/2006/relationships/slide" Target="slides/slide49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29" Type="http://schemas.openxmlformats.org/officeDocument/2006/relationships/slide" Target="slides/slide2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60" Type="http://schemas.openxmlformats.org/officeDocument/2006/relationships/slide" Target="slides/slide55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0" Type="http://schemas.openxmlformats.org/officeDocument/2006/relationships/slide" Target="slides/slide15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" name="Shape 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defRPr sz="1100"/>
            </a:lvl1pPr>
            <a:lvl2pPr>
              <a:spcBef>
                <a:spcPts val="0"/>
              </a:spcBef>
              <a:defRPr sz="1100"/>
            </a:lvl2pPr>
            <a:lvl3pPr>
              <a:spcBef>
                <a:spcPts val="0"/>
              </a:spcBef>
              <a:defRPr sz="1100"/>
            </a:lvl3pPr>
            <a:lvl4pPr>
              <a:spcBef>
                <a:spcPts val="0"/>
              </a:spcBef>
              <a:defRPr sz="1100"/>
            </a:lvl4pPr>
            <a:lvl5pPr>
              <a:spcBef>
                <a:spcPts val="0"/>
              </a:spcBef>
              <a:defRPr sz="1100"/>
            </a:lvl5pPr>
            <a:lvl6pPr>
              <a:spcBef>
                <a:spcPts val="0"/>
              </a:spcBef>
              <a:defRPr sz="1100"/>
            </a:lvl6pPr>
            <a:lvl7pPr>
              <a:spcBef>
                <a:spcPts val="0"/>
              </a:spcBef>
              <a:defRPr sz="1100"/>
            </a:lvl7pPr>
            <a:lvl8pPr>
              <a:spcBef>
                <a:spcPts val="0"/>
              </a:spcBef>
              <a:defRPr sz="1100"/>
            </a:lvl8pPr>
            <a:lvl9pPr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4" name="Shape 5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02" name="Shape 10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08" name="Shape 10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14" name="Shape 11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20" name="Shape 12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25" name="Shape 12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30" name="Shape 13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35" name="Shape 13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40" name="Shape 14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46" name="Shape 14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51" name="Shape 15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9" name="Shape 5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56" name="Shape 15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61" name="Shape 16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66" name="Shape 16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71" name="Shape 17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76" name="Shape 17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82" name="Shape 18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90" name="Shape 19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96" name="Shape 19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01" name="Shape 20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06" name="Shape 20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5" name="Shape 6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11" name="Shape 21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16" name="Shape 21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21" name="Shape 22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27" name="Shape 22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32" name="Shape 23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37" name="Shape 23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42" name="Shape 24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48" name="Shape 24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53" name="Shape 25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58" name="Shape 25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70" name="Shape 7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63" name="Shape 26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69" name="Shape 26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74" name="Shape 27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79" name="Shape 27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85" name="Shape 28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Shape 290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91" name="Shape 29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96" name="Shape 29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03" name="Shape 30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08" name="Shape 30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13" name="Shape 31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75" name="Shape 7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Shape 318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19" name="Shape 31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24" name="Shape 32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Shape 328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29" name="Shape 32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Shape 333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34" name="Shape 33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Shape 338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39" name="Shape 33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Shape 343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44" name="Shape 34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80" name="Shape 8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85" name="Shape 8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91" name="Shape 9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97" name="Shape 9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2" Type="http://schemas.openxmlformats.org/officeDocument/2006/relationships/image" Target="../media/image00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 txBox="1"/>
          <p:nvPr>
            <p:ph idx="1" type="subTitle"/>
          </p:nvPr>
        </p:nvSpPr>
        <p:spPr>
          <a:xfrm>
            <a:off x="685800" y="3678253"/>
            <a:ext cx="7772400" cy="7847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buClr>
                <a:srgbClr val="999999"/>
              </a:buClr>
              <a:buNone/>
              <a:defRPr>
                <a:solidFill>
                  <a:srgbClr val="999999"/>
                </a:solidFill>
              </a:defRPr>
            </a:lvl1pPr>
            <a:lvl2pPr>
              <a:spcBef>
                <a:spcPts val="0"/>
              </a:spcBef>
              <a:buClr>
                <a:srgbClr val="999999"/>
              </a:buClr>
              <a:buSzPct val="100000"/>
              <a:buNone/>
              <a:defRPr sz="3000">
                <a:solidFill>
                  <a:srgbClr val="999999"/>
                </a:solidFill>
              </a:defRPr>
            </a:lvl2pPr>
            <a:lvl3pPr>
              <a:spcBef>
                <a:spcPts val="0"/>
              </a:spcBef>
              <a:buClr>
                <a:srgbClr val="999999"/>
              </a:buClr>
              <a:buSzPct val="100000"/>
              <a:buNone/>
              <a:defRPr sz="3000">
                <a:solidFill>
                  <a:srgbClr val="999999"/>
                </a:solidFill>
              </a:defRPr>
            </a:lvl3pPr>
            <a:lvl4pPr>
              <a:spcBef>
                <a:spcPts val="0"/>
              </a:spcBef>
              <a:buClr>
                <a:srgbClr val="999999"/>
              </a:buClr>
              <a:buSzPct val="100000"/>
              <a:buNone/>
              <a:defRPr sz="3000">
                <a:solidFill>
                  <a:srgbClr val="999999"/>
                </a:solidFill>
              </a:defRPr>
            </a:lvl4pPr>
            <a:lvl5pPr>
              <a:spcBef>
                <a:spcPts val="0"/>
              </a:spcBef>
              <a:buClr>
                <a:srgbClr val="999999"/>
              </a:buClr>
              <a:buSzPct val="100000"/>
              <a:buNone/>
              <a:defRPr sz="3000">
                <a:solidFill>
                  <a:srgbClr val="999999"/>
                </a:solidFill>
              </a:defRPr>
            </a:lvl5pPr>
            <a:lvl6pPr>
              <a:spcBef>
                <a:spcPts val="0"/>
              </a:spcBef>
              <a:buClr>
                <a:srgbClr val="999999"/>
              </a:buClr>
              <a:buSzPct val="100000"/>
              <a:buNone/>
              <a:defRPr sz="3000">
                <a:solidFill>
                  <a:srgbClr val="999999"/>
                </a:solidFill>
              </a:defRPr>
            </a:lvl6pPr>
            <a:lvl7pPr>
              <a:spcBef>
                <a:spcPts val="0"/>
              </a:spcBef>
              <a:buClr>
                <a:srgbClr val="999999"/>
              </a:buClr>
              <a:buSzPct val="100000"/>
              <a:buNone/>
              <a:defRPr sz="3000">
                <a:solidFill>
                  <a:srgbClr val="999999"/>
                </a:solidFill>
              </a:defRPr>
            </a:lvl7pPr>
            <a:lvl8pPr>
              <a:spcBef>
                <a:spcPts val="0"/>
              </a:spcBef>
              <a:buClr>
                <a:srgbClr val="999999"/>
              </a:buClr>
              <a:buSzPct val="100000"/>
              <a:buNone/>
              <a:defRPr sz="3000">
                <a:solidFill>
                  <a:srgbClr val="999999"/>
                </a:solidFill>
              </a:defRPr>
            </a:lvl8pPr>
            <a:lvl9pPr>
              <a:spcBef>
                <a:spcPts val="0"/>
              </a:spcBef>
              <a:buClr>
                <a:srgbClr val="999999"/>
              </a:buClr>
              <a:buSzPct val="100000"/>
              <a:buNone/>
              <a:defRPr sz="3000">
                <a:solidFill>
                  <a:srgbClr val="999999"/>
                </a:solidFill>
              </a:defRPr>
            </a:lvl9pPr>
          </a:lstStyle>
          <a:p/>
        </p:txBody>
      </p:sp>
      <p:sp>
        <p:nvSpPr>
          <p:cNvPr id="9" name="Shape 9"/>
          <p:cNvSpPr txBox="1"/>
          <p:nvPr>
            <p:ph type="ctrTitle"/>
          </p:nvPr>
        </p:nvSpPr>
        <p:spPr>
          <a:xfrm>
            <a:off x="685800" y="2421542"/>
            <a:ext cx="7772400" cy="11597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algn="l">
              <a:spcBef>
                <a:spcPts val="0"/>
              </a:spcBef>
              <a:buSzPct val="100000"/>
              <a:defRPr sz="4800"/>
            </a:lvl1pPr>
            <a:lvl2pPr>
              <a:spcBef>
                <a:spcPts val="0"/>
              </a:spcBef>
              <a:buSzPct val="100000"/>
              <a:defRPr sz="4800"/>
            </a:lvl2pPr>
            <a:lvl3pPr>
              <a:spcBef>
                <a:spcPts val="0"/>
              </a:spcBef>
              <a:buSzPct val="100000"/>
              <a:defRPr sz="4800"/>
            </a:lvl3pPr>
            <a:lvl4pPr>
              <a:spcBef>
                <a:spcPts val="0"/>
              </a:spcBef>
              <a:buSzPct val="100000"/>
              <a:defRPr sz="4800"/>
            </a:lvl4pPr>
            <a:lvl5pPr>
              <a:spcBef>
                <a:spcPts val="0"/>
              </a:spcBef>
              <a:buSzPct val="100000"/>
              <a:defRPr sz="4800"/>
            </a:lvl5pPr>
            <a:lvl6pPr>
              <a:spcBef>
                <a:spcPts val="0"/>
              </a:spcBef>
              <a:buSzPct val="100000"/>
              <a:defRPr sz="4800"/>
            </a:lvl6pPr>
            <a:lvl7pPr>
              <a:spcBef>
                <a:spcPts val="0"/>
              </a:spcBef>
              <a:buSzPct val="100000"/>
              <a:defRPr sz="4800"/>
            </a:lvl7pPr>
            <a:lvl8pPr>
              <a:spcBef>
                <a:spcPts val="0"/>
              </a:spcBef>
              <a:buSzPct val="100000"/>
              <a:defRPr sz="4800"/>
            </a:lvl8pPr>
            <a:lvl9pPr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10" name="Shape 10"/>
          <p:cNvSpPr/>
          <p:nvPr/>
        </p:nvSpPr>
        <p:spPr>
          <a:xfrm>
            <a:off x="323600" y="334025"/>
            <a:ext cx="803699" cy="7847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1" name="Shape 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85800" y="763900"/>
            <a:ext cx="1386599" cy="1386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/>
          <p:nvPr>
            <p:ph idx="1" type="body"/>
          </p:nvPr>
        </p:nvSpPr>
        <p:spPr>
          <a:xfrm>
            <a:off x="457200" y="4406309"/>
            <a:ext cx="8229600" cy="5195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algn="ctr">
              <a:spcBef>
                <a:spcPts val="0"/>
              </a:spcBef>
              <a:buClr>
                <a:srgbClr val="999999"/>
              </a:buClr>
              <a:buSzPct val="100000"/>
              <a:buNone/>
              <a:defRPr sz="1800">
                <a:solidFill>
                  <a:srgbClr val="999999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Roadmap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/>
          <p:nvPr/>
        </p:nvSpPr>
        <p:spPr>
          <a:xfrm>
            <a:off x="804575" y="1389250"/>
            <a:ext cx="2690699" cy="341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rtl="0">
              <a:lnSpc>
                <a:spcPct val="150000"/>
              </a:lnSpc>
              <a:spcBef>
                <a:spcPts val="600"/>
              </a:spcBef>
              <a:buNone/>
            </a:pPr>
            <a:r>
              <a:rPr lang="en" sz="12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Foo 1</a:t>
            </a:r>
          </a:p>
          <a:p>
            <a:pPr rtl="0">
              <a:lnSpc>
                <a:spcPct val="150000"/>
              </a:lnSpc>
              <a:spcBef>
                <a:spcPts val="600"/>
              </a:spcBef>
              <a:buNone/>
            </a:pPr>
            <a:r>
              <a:rPr lang="en" sz="12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Foo 2</a:t>
            </a:r>
          </a:p>
          <a:p>
            <a:pPr rtl="0">
              <a:lnSpc>
                <a:spcPct val="150000"/>
              </a:lnSpc>
              <a:spcBef>
                <a:spcPts val="600"/>
              </a:spcBef>
              <a:buNone/>
            </a:pPr>
            <a:r>
              <a:rPr lang="en" sz="12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Foo 3</a:t>
            </a:r>
          </a:p>
          <a:p>
            <a:pPr rtl="0">
              <a:lnSpc>
                <a:spcPct val="150000"/>
              </a:lnSpc>
              <a:spcBef>
                <a:spcPts val="600"/>
              </a:spcBef>
              <a:buNone/>
            </a:pPr>
            <a:r>
              <a:rPr lang="en" sz="12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Foo 4</a:t>
            </a:r>
          </a:p>
          <a:p>
            <a:pPr rtl="0">
              <a:lnSpc>
                <a:spcPct val="150000"/>
              </a:lnSpc>
              <a:spcBef>
                <a:spcPts val="600"/>
              </a:spcBef>
              <a:buNone/>
            </a:pPr>
            <a:r>
              <a:rPr lang="en" sz="12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Foo 5</a:t>
            </a:r>
          </a:p>
          <a:p>
            <a:pPr rtl="0">
              <a:lnSpc>
                <a:spcPct val="150000"/>
              </a:lnSpc>
              <a:spcBef>
                <a:spcPts val="600"/>
              </a:spcBef>
              <a:buNone/>
            </a:pPr>
            <a:r>
              <a:rPr lang="en" sz="12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Foo 6</a:t>
            </a:r>
          </a:p>
          <a:p>
            <a:pPr rtl="0">
              <a:lnSpc>
                <a:spcPct val="150000"/>
              </a:lnSpc>
              <a:spcBef>
                <a:spcPts val="600"/>
              </a:spcBef>
              <a:buNone/>
            </a:pPr>
            <a:r>
              <a:rPr lang="en" sz="12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Foo 7</a:t>
            </a:r>
          </a:p>
          <a:p>
            <a:pPr rtl="0">
              <a:lnSpc>
                <a:spcPct val="150000"/>
              </a:lnSpc>
              <a:spcBef>
                <a:spcPts val="600"/>
              </a:spcBef>
              <a:buNone/>
            </a:pPr>
            <a:r>
              <a:rPr lang="en" sz="12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Foo 8</a:t>
            </a:r>
          </a:p>
          <a:p>
            <a:pPr lvl="0" rtl="0">
              <a:lnSpc>
                <a:spcPct val="150000"/>
              </a:lnSpc>
              <a:spcBef>
                <a:spcPts val="600"/>
              </a:spcBef>
              <a:buNone/>
            </a:pPr>
            <a:r>
              <a:rPr lang="en" sz="12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Foo 9</a:t>
            </a:r>
          </a:p>
        </p:txBody>
      </p:sp>
      <p:sp>
        <p:nvSpPr>
          <p:cNvPr id="38" name="Shape 38"/>
          <p:cNvSpPr txBox="1"/>
          <p:nvPr/>
        </p:nvSpPr>
        <p:spPr>
          <a:xfrm>
            <a:off x="3093925" y="1070625"/>
            <a:ext cx="5245499" cy="3899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50000"/>
              </a:lnSpc>
              <a:spcBef>
                <a:spcPts val="600"/>
              </a:spcBef>
              <a:buNone/>
            </a:pPr>
            <a:r>
              <a:rPr lang="en" sz="12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September		October		November		December</a:t>
            </a:r>
          </a:p>
        </p:txBody>
      </p:sp>
      <p:sp>
        <p:nvSpPr>
          <p:cNvPr id="39" name="Shape 39"/>
          <p:cNvSpPr/>
          <p:nvPr/>
        </p:nvSpPr>
        <p:spPr>
          <a:xfrm>
            <a:off x="3432900" y="1892950"/>
            <a:ext cx="3345300" cy="196199"/>
          </a:xfrm>
          <a:prstGeom prst="rect">
            <a:avLst/>
          </a:prstGeom>
          <a:solidFill>
            <a:srgbClr val="A5B49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0" name="Shape 40"/>
          <p:cNvSpPr/>
          <p:nvPr/>
        </p:nvSpPr>
        <p:spPr>
          <a:xfrm>
            <a:off x="3174200" y="1565304"/>
            <a:ext cx="3202499" cy="196199"/>
          </a:xfrm>
          <a:prstGeom prst="rect">
            <a:avLst/>
          </a:prstGeom>
          <a:solidFill>
            <a:srgbClr val="E8CD6D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1" name="Shape 41"/>
          <p:cNvSpPr/>
          <p:nvPr/>
        </p:nvSpPr>
        <p:spPr>
          <a:xfrm>
            <a:off x="3870050" y="2265100"/>
            <a:ext cx="2096400" cy="196199"/>
          </a:xfrm>
          <a:prstGeom prst="rect">
            <a:avLst/>
          </a:prstGeom>
          <a:solidFill>
            <a:srgbClr val="AFA6CA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2" name="Shape 42"/>
          <p:cNvSpPr/>
          <p:nvPr/>
        </p:nvSpPr>
        <p:spPr>
          <a:xfrm>
            <a:off x="4700449" y="2613779"/>
            <a:ext cx="1631700" cy="196199"/>
          </a:xfrm>
          <a:prstGeom prst="rect">
            <a:avLst/>
          </a:prstGeom>
          <a:solidFill>
            <a:srgbClr val="89B4B8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3" name="Shape 43"/>
          <p:cNvSpPr/>
          <p:nvPr/>
        </p:nvSpPr>
        <p:spPr>
          <a:xfrm>
            <a:off x="4700450" y="2953533"/>
            <a:ext cx="1747799" cy="196199"/>
          </a:xfrm>
          <a:prstGeom prst="rect">
            <a:avLst/>
          </a:prstGeom>
          <a:solidFill>
            <a:srgbClr val="D09D9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4" name="Shape 44"/>
          <p:cNvSpPr/>
          <p:nvPr/>
        </p:nvSpPr>
        <p:spPr>
          <a:xfrm>
            <a:off x="5261725" y="3329775"/>
            <a:ext cx="1516200" cy="196199"/>
          </a:xfrm>
          <a:prstGeom prst="rect">
            <a:avLst/>
          </a:prstGeom>
          <a:solidFill>
            <a:srgbClr val="F4A447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5" name="Shape 45"/>
          <p:cNvSpPr/>
          <p:nvPr/>
        </p:nvSpPr>
        <p:spPr>
          <a:xfrm>
            <a:off x="6171650" y="3661403"/>
            <a:ext cx="1195499" cy="196199"/>
          </a:xfrm>
          <a:prstGeom prst="rect">
            <a:avLst/>
          </a:prstGeom>
          <a:solidFill>
            <a:srgbClr val="E8CD6D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6" name="Shape 46"/>
          <p:cNvSpPr/>
          <p:nvPr/>
        </p:nvSpPr>
        <p:spPr>
          <a:xfrm>
            <a:off x="6956700" y="4010074"/>
            <a:ext cx="588899" cy="196199"/>
          </a:xfrm>
          <a:prstGeom prst="rect">
            <a:avLst/>
          </a:prstGeom>
          <a:solidFill>
            <a:srgbClr val="A5B49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47" name="Shape 47"/>
          <p:cNvCxnSpPr/>
          <p:nvPr/>
        </p:nvCxnSpPr>
        <p:spPr>
          <a:xfrm>
            <a:off x="5725611" y="1326800"/>
            <a:ext cx="0" cy="3069000"/>
          </a:xfrm>
          <a:prstGeom prst="straightConnector1">
            <a:avLst/>
          </a:prstGeom>
          <a:noFill/>
          <a:ln cap="flat" w="19050">
            <a:solidFill>
              <a:srgbClr val="D9D9D9"/>
            </a:solidFill>
            <a:prstDash val="dash"/>
            <a:round/>
            <a:headEnd len="lg" w="lg" type="none"/>
            <a:tailEnd len="lg" w="lg" type="none"/>
          </a:ln>
        </p:spPr>
      </p:cxnSp>
      <p:sp>
        <p:nvSpPr>
          <p:cNvPr id="48" name="Shape 48"/>
          <p:cNvSpPr txBox="1"/>
          <p:nvPr/>
        </p:nvSpPr>
        <p:spPr>
          <a:xfrm>
            <a:off x="457200" y="3583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3600">
                <a:solidFill>
                  <a:srgbClr val="1188FF"/>
                </a:solidFill>
                <a:latin typeface="Raleway"/>
                <a:ea typeface="Raleway"/>
                <a:cs typeface="Raleway"/>
                <a:sym typeface="Raleway"/>
              </a:rPr>
              <a:t>Roadmap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ustom Layout 1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 txBox="1"/>
          <p:nvPr>
            <p:ph type="title"/>
          </p:nvPr>
        </p:nvSpPr>
        <p:spPr>
          <a:xfrm>
            <a:off x="457200" y="2143050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rtl="0">
              <a:spcBef>
                <a:spcPts val="0"/>
              </a:spcBef>
              <a:buNone/>
              <a:defRPr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rtl="0">
              <a:spcBef>
                <a:spcPts val="0"/>
              </a:spcBef>
              <a:buNone/>
              <a:defRPr/>
            </a:lvl2pPr>
            <a:lvl3pPr rtl="0">
              <a:spcBef>
                <a:spcPts val="0"/>
              </a:spcBef>
              <a:buNone/>
              <a:defRPr/>
            </a:lvl3pPr>
            <a:lvl4pPr rtl="0">
              <a:spcBef>
                <a:spcPts val="0"/>
              </a:spcBef>
              <a:buNone/>
              <a:defRPr/>
            </a:lvl4pPr>
            <a:lvl5pPr rtl="0">
              <a:spcBef>
                <a:spcPts val="0"/>
              </a:spcBef>
              <a:buNone/>
              <a:defRPr/>
            </a:lvl5pPr>
            <a:lvl6pPr rtl="0">
              <a:spcBef>
                <a:spcPts val="0"/>
              </a:spcBef>
              <a:buNone/>
              <a:defRPr/>
            </a:lvl6pPr>
            <a:lvl7pPr rtl="0">
              <a:spcBef>
                <a:spcPts val="0"/>
              </a:spcBef>
              <a:buNone/>
              <a:defRPr/>
            </a:lvl7pPr>
            <a:lvl8pPr rtl="0">
              <a:spcBef>
                <a:spcPts val="0"/>
              </a:spcBef>
              <a:buNone/>
              <a:defRPr/>
            </a:lvl8pPr>
            <a:lvl9pPr>
              <a:spcBef>
                <a:spcPts val="0"/>
              </a:spcBef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Inner Titles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 txBox="1"/>
          <p:nvPr>
            <p:ph idx="1" type="subTitle"/>
          </p:nvPr>
        </p:nvSpPr>
        <p:spPr>
          <a:xfrm>
            <a:off x="685800" y="2807705"/>
            <a:ext cx="7772400" cy="7847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rtl="0" algn="ctr">
              <a:spcBef>
                <a:spcPts val="0"/>
              </a:spcBef>
              <a:buClr>
                <a:srgbClr val="999999"/>
              </a:buClr>
              <a:buNone/>
              <a:defRPr>
                <a:solidFill>
                  <a:srgbClr val="999999"/>
                </a:solidFill>
              </a:defRPr>
            </a:lvl1pPr>
            <a:lvl2pPr rtl="0">
              <a:spcBef>
                <a:spcPts val="0"/>
              </a:spcBef>
              <a:buClr>
                <a:srgbClr val="999999"/>
              </a:buClr>
              <a:buSzPct val="100000"/>
              <a:buNone/>
              <a:defRPr sz="3000">
                <a:solidFill>
                  <a:srgbClr val="999999"/>
                </a:solidFill>
              </a:defRPr>
            </a:lvl2pPr>
            <a:lvl3pPr rtl="0">
              <a:spcBef>
                <a:spcPts val="0"/>
              </a:spcBef>
              <a:buClr>
                <a:srgbClr val="999999"/>
              </a:buClr>
              <a:buSzPct val="100000"/>
              <a:buNone/>
              <a:defRPr sz="3000">
                <a:solidFill>
                  <a:srgbClr val="999999"/>
                </a:solidFill>
              </a:defRPr>
            </a:lvl3pPr>
            <a:lvl4pPr rtl="0">
              <a:spcBef>
                <a:spcPts val="0"/>
              </a:spcBef>
              <a:buClr>
                <a:srgbClr val="999999"/>
              </a:buClr>
              <a:buSzPct val="100000"/>
              <a:buNone/>
              <a:defRPr sz="3000">
                <a:solidFill>
                  <a:srgbClr val="999999"/>
                </a:solidFill>
              </a:defRPr>
            </a:lvl4pPr>
            <a:lvl5pPr rtl="0">
              <a:spcBef>
                <a:spcPts val="0"/>
              </a:spcBef>
              <a:buClr>
                <a:srgbClr val="999999"/>
              </a:buClr>
              <a:buSzPct val="100000"/>
              <a:buNone/>
              <a:defRPr sz="3000">
                <a:solidFill>
                  <a:srgbClr val="999999"/>
                </a:solidFill>
              </a:defRPr>
            </a:lvl5pPr>
            <a:lvl6pPr rtl="0">
              <a:spcBef>
                <a:spcPts val="0"/>
              </a:spcBef>
              <a:buClr>
                <a:srgbClr val="999999"/>
              </a:buClr>
              <a:buSzPct val="100000"/>
              <a:buNone/>
              <a:defRPr sz="3000">
                <a:solidFill>
                  <a:srgbClr val="999999"/>
                </a:solidFill>
              </a:defRPr>
            </a:lvl6pPr>
            <a:lvl7pPr rtl="0">
              <a:spcBef>
                <a:spcPts val="0"/>
              </a:spcBef>
              <a:buClr>
                <a:srgbClr val="999999"/>
              </a:buClr>
              <a:buSzPct val="100000"/>
              <a:buNone/>
              <a:defRPr sz="3000">
                <a:solidFill>
                  <a:srgbClr val="999999"/>
                </a:solidFill>
              </a:defRPr>
            </a:lvl7pPr>
            <a:lvl8pPr rtl="0">
              <a:spcBef>
                <a:spcPts val="0"/>
              </a:spcBef>
              <a:buClr>
                <a:srgbClr val="999999"/>
              </a:buClr>
              <a:buSzPct val="100000"/>
              <a:buNone/>
              <a:defRPr sz="3000">
                <a:solidFill>
                  <a:srgbClr val="999999"/>
                </a:solidFill>
              </a:defRPr>
            </a:lvl8pPr>
            <a:lvl9pPr rtl="0">
              <a:spcBef>
                <a:spcPts val="0"/>
              </a:spcBef>
              <a:buClr>
                <a:srgbClr val="999999"/>
              </a:buClr>
              <a:buSzPct val="100000"/>
              <a:buNone/>
              <a:defRPr sz="3000">
                <a:solidFill>
                  <a:srgbClr val="999999"/>
                </a:solidFill>
              </a:defRPr>
            </a:lvl9pPr>
          </a:lstStyle>
          <a:p/>
        </p:txBody>
      </p:sp>
      <p:sp>
        <p:nvSpPr>
          <p:cNvPr id="16" name="Shape 16"/>
          <p:cNvSpPr txBox="1"/>
          <p:nvPr>
            <p:ph type="ctrTitle"/>
          </p:nvPr>
        </p:nvSpPr>
        <p:spPr>
          <a:xfrm>
            <a:off x="685800" y="1550994"/>
            <a:ext cx="7772400" cy="11597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rtl="0" algn="ctr">
              <a:spcBef>
                <a:spcPts val="0"/>
              </a:spcBef>
              <a:defRPr/>
            </a:lvl1pPr>
            <a:lvl2pPr rtl="0">
              <a:spcBef>
                <a:spcPts val="0"/>
              </a:spcBef>
              <a:buSzPct val="100000"/>
              <a:defRPr sz="4800"/>
            </a:lvl2pPr>
            <a:lvl3pPr rtl="0">
              <a:spcBef>
                <a:spcPts val="0"/>
              </a:spcBef>
              <a:buSzPct val="100000"/>
              <a:defRPr sz="4800"/>
            </a:lvl3pPr>
            <a:lvl4pPr rtl="0">
              <a:spcBef>
                <a:spcPts val="0"/>
              </a:spcBef>
              <a:buSzPct val="100000"/>
              <a:defRPr sz="4800"/>
            </a:lvl4pPr>
            <a:lvl5pPr rtl="0">
              <a:spcBef>
                <a:spcPts val="0"/>
              </a:spcBef>
              <a:buSzPct val="100000"/>
              <a:defRPr sz="4800"/>
            </a:lvl5pPr>
            <a:lvl6pPr rtl="0">
              <a:spcBef>
                <a:spcPts val="0"/>
              </a:spcBef>
              <a:buSzPct val="100000"/>
              <a:defRPr sz="4800"/>
            </a:lvl6pPr>
            <a:lvl7pPr rtl="0">
              <a:spcBef>
                <a:spcPts val="0"/>
              </a:spcBef>
              <a:buSzPct val="100000"/>
              <a:defRPr sz="4800"/>
            </a:lvl7pPr>
            <a:lvl8pPr rtl="0">
              <a:spcBef>
                <a:spcPts val="0"/>
              </a:spcBef>
              <a:buSzPct val="100000"/>
              <a:defRPr sz="4800"/>
            </a:lvl8pPr>
            <a:lvl9pPr rtl="0">
              <a:spcBef>
                <a:spcPts val="0"/>
              </a:spcBef>
              <a:buSzPct val="100000"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Inner Titles, no caption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/>
          <p:nvPr>
            <p:ph type="ctrTitle"/>
          </p:nvPr>
        </p:nvSpPr>
        <p:spPr>
          <a:xfrm>
            <a:off x="685800" y="1991850"/>
            <a:ext cx="7772400" cy="11597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rtl="0" algn="ctr">
              <a:spcBef>
                <a:spcPts val="0"/>
              </a:spcBef>
              <a:defRPr/>
            </a:lvl1pPr>
            <a:lvl2pPr rtl="0">
              <a:spcBef>
                <a:spcPts val="0"/>
              </a:spcBef>
              <a:buSzPct val="100000"/>
              <a:defRPr sz="4800"/>
            </a:lvl2pPr>
            <a:lvl3pPr rtl="0">
              <a:spcBef>
                <a:spcPts val="0"/>
              </a:spcBef>
              <a:buSzPct val="100000"/>
              <a:defRPr sz="4800"/>
            </a:lvl3pPr>
            <a:lvl4pPr rtl="0">
              <a:spcBef>
                <a:spcPts val="0"/>
              </a:spcBef>
              <a:buSzPct val="100000"/>
              <a:defRPr sz="4800"/>
            </a:lvl4pPr>
            <a:lvl5pPr rtl="0">
              <a:spcBef>
                <a:spcPts val="0"/>
              </a:spcBef>
              <a:buSzPct val="100000"/>
              <a:defRPr sz="4800"/>
            </a:lvl5pPr>
            <a:lvl6pPr rtl="0">
              <a:spcBef>
                <a:spcPts val="0"/>
              </a:spcBef>
              <a:buSzPct val="100000"/>
              <a:defRPr sz="4800"/>
            </a:lvl6pPr>
            <a:lvl7pPr rtl="0">
              <a:spcBef>
                <a:spcPts val="0"/>
              </a:spcBef>
              <a:buSzPct val="100000"/>
              <a:defRPr sz="4800"/>
            </a:lvl7pPr>
            <a:lvl8pPr rtl="0">
              <a:spcBef>
                <a:spcPts val="0"/>
              </a:spcBef>
              <a:buSzPct val="100000"/>
              <a:defRPr sz="4800"/>
            </a:lvl8pPr>
            <a:lvl9pPr rtl="0">
              <a:spcBef>
                <a:spcPts val="0"/>
              </a:spcBef>
              <a:buSzPct val="100000"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Inner title-reverse-use sparingly">
    <p:bg>
      <p:bgPr>
        <a:solidFill>
          <a:srgbClr val="1155CC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 txBox="1"/>
          <p:nvPr>
            <p:ph type="ctrTitle"/>
          </p:nvPr>
        </p:nvSpPr>
        <p:spPr>
          <a:xfrm>
            <a:off x="0" y="1781037"/>
            <a:ext cx="9144000" cy="11597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rtl="0" algn="ctr">
              <a:spcBef>
                <a:spcPts val="0"/>
              </a:spcBef>
              <a:buClr>
                <a:srgbClr val="F3F3F3"/>
              </a:buClr>
              <a:buSzPct val="100000"/>
              <a:buFont typeface="Open Sans"/>
              <a:defRPr sz="4800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rtl="0">
              <a:spcBef>
                <a:spcPts val="0"/>
              </a:spcBef>
              <a:buSzPct val="100000"/>
              <a:defRPr sz="4800"/>
            </a:lvl2pPr>
            <a:lvl3pPr rtl="0">
              <a:spcBef>
                <a:spcPts val="0"/>
              </a:spcBef>
              <a:buSzPct val="100000"/>
              <a:defRPr sz="4800"/>
            </a:lvl3pPr>
            <a:lvl4pPr rtl="0">
              <a:spcBef>
                <a:spcPts val="0"/>
              </a:spcBef>
              <a:buSzPct val="100000"/>
              <a:defRPr sz="4800"/>
            </a:lvl4pPr>
            <a:lvl5pPr rtl="0">
              <a:spcBef>
                <a:spcPts val="0"/>
              </a:spcBef>
              <a:buSzPct val="100000"/>
              <a:defRPr sz="4800"/>
            </a:lvl5pPr>
            <a:lvl6pPr rtl="0">
              <a:spcBef>
                <a:spcPts val="0"/>
              </a:spcBef>
              <a:buSzPct val="100000"/>
              <a:defRPr sz="4800"/>
            </a:lvl6pPr>
            <a:lvl7pPr rtl="0">
              <a:spcBef>
                <a:spcPts val="0"/>
              </a:spcBef>
              <a:buSzPct val="100000"/>
              <a:defRPr sz="4800"/>
            </a:lvl7pPr>
            <a:lvl8pPr rtl="0">
              <a:spcBef>
                <a:spcPts val="0"/>
              </a:spcBef>
              <a:buSzPct val="100000"/>
              <a:defRPr sz="4800"/>
            </a:lvl8pPr>
            <a:lvl9pPr rtl="0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21" name="Shape 21"/>
          <p:cNvSpPr/>
          <p:nvPr/>
        </p:nvSpPr>
        <p:spPr>
          <a:xfrm>
            <a:off x="242050" y="257475"/>
            <a:ext cx="931200" cy="919200"/>
          </a:xfrm>
          <a:prstGeom prst="rect">
            <a:avLst/>
          </a:prstGeom>
          <a:solidFill>
            <a:srgbClr val="1155CC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 txBox="1"/>
          <p:nvPr>
            <p:ph type="title"/>
          </p:nvPr>
        </p:nvSpPr>
        <p:spPr>
          <a:xfrm>
            <a:off x="270775" y="358375"/>
            <a:ext cx="8506500" cy="8574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algn="ctr"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24" name="Shape 24"/>
          <p:cNvSpPr txBox="1"/>
          <p:nvPr>
            <p:ph idx="1" type="body"/>
          </p:nvPr>
        </p:nvSpPr>
        <p:spPr>
          <a:xfrm>
            <a:off x="270775" y="1200150"/>
            <a:ext cx="8506500" cy="37256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ody 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idx="1" type="body"/>
          </p:nvPr>
        </p:nvSpPr>
        <p:spPr>
          <a:xfrm>
            <a:off x="305700" y="268975"/>
            <a:ext cx="8381099" cy="46568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/>
          <p:nvPr>
            <p:ph type="title"/>
          </p:nvPr>
        </p:nvSpPr>
        <p:spPr>
          <a:xfrm>
            <a:off x="457200" y="3583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rtl="0" algn="ctr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29" name="Shape 29"/>
          <p:cNvSpPr txBox="1"/>
          <p:nvPr>
            <p:ph idx="1" type="body"/>
          </p:nvPr>
        </p:nvSpPr>
        <p:spPr>
          <a:xfrm>
            <a:off x="457200" y="1200150"/>
            <a:ext cx="3994500" cy="37256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30" name="Shape 30"/>
          <p:cNvSpPr txBox="1"/>
          <p:nvPr>
            <p:ph idx="2" type="body"/>
          </p:nvPr>
        </p:nvSpPr>
        <p:spPr>
          <a:xfrm>
            <a:off x="4692273" y="1200150"/>
            <a:ext cx="3994500" cy="37256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 txBox="1"/>
          <p:nvPr>
            <p:ph type="title"/>
          </p:nvPr>
        </p:nvSpPr>
        <p:spPr>
          <a:xfrm>
            <a:off x="457200" y="3583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algn="ctr"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" Type="http://schemas.openxmlformats.org/officeDocument/2006/relationships/slideLayout" Target="../slideLayouts/slideLayout2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3.xml"/><Relationship Id="rId1" Type="http://schemas.openxmlformats.org/officeDocument/2006/relationships/slideLayout" Target="../slideLayouts/slideLayout1.xml"/><Relationship Id="rId4" Type="http://schemas.openxmlformats.org/officeDocument/2006/relationships/slideLayout" Target="../slideLayouts/slideLayout4.xml"/><Relationship Id="rId10" Type="http://schemas.openxmlformats.org/officeDocument/2006/relationships/slideLayout" Target="../slideLayouts/slideLayout10.xml"/><Relationship Id="rId3" Type="http://schemas.openxmlformats.org/officeDocument/2006/relationships/slideLayout" Target="../slideLayouts/slideLayout3.xml"/><Relationship Id="rId11" Type="http://schemas.openxmlformats.org/officeDocument/2006/relationships/slideLayout" Target="../slideLayouts/slideLayout11.xml"/><Relationship Id="rId9" Type="http://schemas.openxmlformats.org/officeDocument/2006/relationships/slideLayout" Target="../slideLayouts/slideLayout9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FFFF"/>
        </a:solidFill>
      </p:bgPr>
    </p:bg>
    <p:spTree>
      <p:nvGrpSpPr>
        <p:cNvPr id="4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 txBox="1"/>
          <p:nvPr>
            <p:ph type="title"/>
          </p:nvPr>
        </p:nvSpPr>
        <p:spPr>
          <a:xfrm>
            <a:off x="457200" y="3583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algn="ctr">
              <a:spcBef>
                <a:spcPts val="0"/>
              </a:spcBef>
              <a:buClr>
                <a:srgbClr val="1188FF"/>
              </a:buClr>
              <a:buSzPct val="100000"/>
              <a:buFont typeface="Raleway"/>
              <a:buNone/>
              <a:defRPr b="1" sz="3600">
                <a:solidFill>
                  <a:srgbClr val="1188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>
              <a:spcBef>
                <a:spcPts val="0"/>
              </a:spcBef>
              <a:buClr>
                <a:srgbClr val="1188FF"/>
              </a:buClr>
              <a:buSzPct val="100000"/>
              <a:buFont typeface="Raleway"/>
              <a:buNone/>
              <a:defRPr b="1" sz="3600">
                <a:solidFill>
                  <a:srgbClr val="1188FF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>
              <a:spcBef>
                <a:spcPts val="0"/>
              </a:spcBef>
              <a:buClr>
                <a:srgbClr val="1188FF"/>
              </a:buClr>
              <a:buSzPct val="100000"/>
              <a:buFont typeface="Raleway"/>
              <a:buNone/>
              <a:defRPr b="1" sz="3600">
                <a:solidFill>
                  <a:srgbClr val="1188FF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>
              <a:spcBef>
                <a:spcPts val="0"/>
              </a:spcBef>
              <a:buClr>
                <a:srgbClr val="1188FF"/>
              </a:buClr>
              <a:buSzPct val="100000"/>
              <a:buFont typeface="Raleway"/>
              <a:buNone/>
              <a:defRPr b="1" sz="3600">
                <a:solidFill>
                  <a:srgbClr val="1188FF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>
              <a:spcBef>
                <a:spcPts val="0"/>
              </a:spcBef>
              <a:buClr>
                <a:srgbClr val="1188FF"/>
              </a:buClr>
              <a:buSzPct val="100000"/>
              <a:buFont typeface="Raleway"/>
              <a:buNone/>
              <a:defRPr b="1" sz="3600">
                <a:solidFill>
                  <a:srgbClr val="1188FF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>
              <a:spcBef>
                <a:spcPts val="0"/>
              </a:spcBef>
              <a:buClr>
                <a:srgbClr val="1188FF"/>
              </a:buClr>
              <a:buSzPct val="100000"/>
              <a:buFont typeface="Raleway"/>
              <a:buNone/>
              <a:defRPr b="1" sz="3600">
                <a:solidFill>
                  <a:srgbClr val="1188FF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>
              <a:spcBef>
                <a:spcPts val="0"/>
              </a:spcBef>
              <a:buClr>
                <a:srgbClr val="1188FF"/>
              </a:buClr>
              <a:buSzPct val="100000"/>
              <a:buFont typeface="Raleway"/>
              <a:buNone/>
              <a:defRPr b="1" sz="3600">
                <a:solidFill>
                  <a:srgbClr val="1188FF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>
              <a:spcBef>
                <a:spcPts val="0"/>
              </a:spcBef>
              <a:buClr>
                <a:srgbClr val="1188FF"/>
              </a:buClr>
              <a:buSzPct val="100000"/>
              <a:buFont typeface="Raleway"/>
              <a:buNone/>
              <a:defRPr b="1" sz="3600">
                <a:solidFill>
                  <a:srgbClr val="1188FF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>
              <a:spcBef>
                <a:spcPts val="0"/>
              </a:spcBef>
              <a:buClr>
                <a:srgbClr val="1188FF"/>
              </a:buClr>
              <a:buSzPct val="100000"/>
              <a:buFont typeface="Raleway"/>
              <a:buNone/>
              <a:defRPr b="1" sz="3600">
                <a:solidFill>
                  <a:srgbClr val="1188FF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6" name="Shape 6"/>
          <p:cNvSpPr txBox="1"/>
          <p:nvPr>
            <p:ph idx="1" type="body"/>
          </p:nvPr>
        </p:nvSpPr>
        <p:spPr>
          <a:xfrm>
            <a:off x="1056025" y="1200150"/>
            <a:ext cx="7630800" cy="3725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>
              <a:spcBef>
                <a:spcPts val="600"/>
              </a:spcBef>
              <a:buClr>
                <a:srgbClr val="666666"/>
              </a:buClr>
              <a:buSzPct val="100000"/>
              <a:buFont typeface="Open Sans"/>
              <a:defRPr sz="30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>
              <a:spcBef>
                <a:spcPts val="480"/>
              </a:spcBef>
              <a:buClr>
                <a:srgbClr val="666666"/>
              </a:buClr>
              <a:buSzPct val="100000"/>
              <a:buFont typeface="Open Sans"/>
              <a:defRPr sz="24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>
              <a:spcBef>
                <a:spcPts val="480"/>
              </a:spcBef>
              <a:buClr>
                <a:srgbClr val="666666"/>
              </a:buClr>
              <a:buSzPct val="100000"/>
              <a:buFont typeface="Open Sans"/>
              <a:defRPr sz="24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>
              <a:spcBef>
                <a:spcPts val="360"/>
              </a:spcBef>
              <a:buClr>
                <a:srgbClr val="666666"/>
              </a:buClr>
              <a:buSzPct val="100000"/>
              <a:buFont typeface="Open Sans"/>
              <a:defRPr sz="18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>
              <a:spcBef>
                <a:spcPts val="360"/>
              </a:spcBef>
              <a:buClr>
                <a:srgbClr val="666666"/>
              </a:buClr>
              <a:buSzPct val="100000"/>
              <a:buFont typeface="Open Sans"/>
              <a:defRPr sz="18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>
              <a:spcBef>
                <a:spcPts val="360"/>
              </a:spcBef>
              <a:buClr>
                <a:srgbClr val="666666"/>
              </a:buClr>
              <a:buSzPct val="100000"/>
              <a:buFont typeface="Open Sans"/>
              <a:defRPr sz="18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>
              <a:spcBef>
                <a:spcPts val="360"/>
              </a:spcBef>
              <a:buClr>
                <a:srgbClr val="666666"/>
              </a:buClr>
              <a:buSzPct val="100000"/>
              <a:buFont typeface="Open Sans"/>
              <a:defRPr sz="18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>
              <a:spcBef>
                <a:spcPts val="360"/>
              </a:spcBef>
              <a:buClr>
                <a:srgbClr val="666666"/>
              </a:buClr>
              <a:buSzPct val="100000"/>
              <a:buFont typeface="Open Sans"/>
              <a:defRPr sz="18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>
              <a:spcBef>
                <a:spcPts val="360"/>
              </a:spcBef>
              <a:buClr>
                <a:srgbClr val="666666"/>
              </a:buClr>
              <a:buSzPct val="100000"/>
              <a:buFont typeface="Open Sans"/>
              <a:defRPr sz="18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3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5.png"/><Relationship Id="rId3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05.png"/><Relationship Id="rId3" Type="http://schemas.openxmlformats.org/officeDocument/2006/relationships/image" Target="../media/image02.png"/></Relationships>
</file>

<file path=ppt/slides/_rels/slide13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09.png"/></Relationships>
</file>

<file path=ppt/slides/_rels/slide14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21.png"/></Relationships>
</file>

<file path=ppt/slides/_rels/slide19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Relationship Id="rId3" Type="http://schemas.openxmlformats.org/officeDocument/2006/relationships/image" Target="../media/image16.jpg"/></Relationships>
</file>

<file path=ppt/slides/_rels/slide26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2.jpg"/><Relationship Id="rId3" Type="http://schemas.openxmlformats.org/officeDocument/2006/relationships/image" Target="../media/image18.jpg"/><Relationship Id="rId5" Type="http://schemas.openxmlformats.org/officeDocument/2006/relationships/image" Target="../media/image07.jpg"/></Relationships>
</file>

<file path=ppt/slides/_rels/slide27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1.xml"/><Relationship Id="rId3" Type="http://schemas.openxmlformats.org/officeDocument/2006/relationships/image" Target="../media/image08.jpg"/></Relationships>
</file>

<file path=ppt/slides/_rels/slide28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01.jpg"/></Relationships>
</file>

<file path=ppt/slides/_rels/slide30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10.png"/></Relationships>
</file>

<file path=ppt/slides/_rels/slide32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14.png"/></Relationships>
</file>

<file path=ppt/slides/_rels/slide34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5.png"/><Relationship Id="rId3" Type="http://schemas.openxmlformats.org/officeDocument/2006/relationships/image" Target="../media/image17.png"/></Relationships>
</file>

<file path=ppt/slides/_rels/slide38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1.xml"/><Relationship Id="rId3" Type="http://schemas.openxmlformats.org/officeDocument/2006/relationships/image" Target="../media/image24.png"/></Relationships>
</file>

<file path=ppt/slides/_rels/slide4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29.png"/></Relationships>
</file>

<file path=ppt/slides/_rels/slide42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1.xml"/><Relationship Id="rId3" Type="http://schemas.openxmlformats.org/officeDocument/2006/relationships/image" Target="../media/image26.png"/></Relationships>
</file>

<file path=ppt/slides/_rels/slide45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1.xml"/><Relationship Id="rId3" Type="http://schemas.openxmlformats.org/officeDocument/2006/relationships/image" Target="../media/image27.png"/></Relationships>
</file>

<file path=ppt/slides/_rels/slide46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1.xml"/><Relationship Id="rId3" Type="http://schemas.openxmlformats.org/officeDocument/2006/relationships/image" Target="../media/image23.png"/></Relationships>
</file>

<file path=ppt/slides/_rels/slide47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Relationship Id="rId3" Type="http://schemas.openxmlformats.org/officeDocument/2006/relationships/image" Target="../media/image19.png"/></Relationships>
</file>

<file path=ppt/slides/_rels/slide48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20.png"/></Relationships>
</file>

<file path=ppt/slides/_rels/slide51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03.png"/><Relationship Id="rId3" Type="http://schemas.openxmlformats.org/officeDocument/2006/relationships/image" Target="../media/image04.png"/></Relationships>
</file>

<file path=ppt/slides/_rels/slide9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06.png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/>
          <p:nvPr>
            <p:ph type="ctrTitle"/>
          </p:nvPr>
        </p:nvSpPr>
        <p:spPr>
          <a:xfrm>
            <a:off x="685800" y="2421542"/>
            <a:ext cx="7772400" cy="11597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18F + agile</a:t>
            </a:r>
          </a:p>
        </p:txBody>
      </p:sp>
      <p:sp>
        <p:nvSpPr>
          <p:cNvPr id="51" name="Shape 51"/>
          <p:cNvSpPr txBox="1"/>
          <p:nvPr>
            <p:ph idx="1" type="subTitle"/>
          </p:nvPr>
        </p:nvSpPr>
        <p:spPr>
          <a:xfrm>
            <a:off x="685800" y="3678253"/>
            <a:ext cx="7772400" cy="7847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Shashank Khandelwal</a:t>
            </a:r>
          </a:p>
        </p:txBody>
      </p:sp>
    </p:spTree>
  </p:cSld>
  <p:clrMapOvr>
    <a:masterClrMapping/>
  </p:clrMapOvr>
  <p:transition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Shape 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0250" y="0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Shape 104"/>
          <p:cNvPicPr preferRelativeResize="0"/>
          <p:nvPr/>
        </p:nvPicPr>
        <p:blipFill rotWithShape="1">
          <a:blip r:embed="rId3">
            <a:alphaModFix/>
          </a:blip>
          <a:srcRect b="0" l="0" r="16058" t="0"/>
          <a:stretch/>
        </p:blipFill>
        <p:spPr>
          <a:xfrm>
            <a:off x="-41525" y="-37950"/>
            <a:ext cx="4321674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Shape 1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80150" y="-37950"/>
            <a:ext cx="486384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Shape 110"/>
          <p:cNvPicPr preferRelativeResize="0"/>
          <p:nvPr/>
        </p:nvPicPr>
        <p:blipFill rotWithShape="1">
          <a:blip r:embed="rId3">
            <a:alphaModFix/>
          </a:blip>
          <a:srcRect b="0" l="0" r="14879" t="0"/>
          <a:stretch/>
        </p:blipFill>
        <p:spPr>
          <a:xfrm>
            <a:off x="0" y="-58525"/>
            <a:ext cx="4237601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Shape 1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37612" y="-58525"/>
            <a:ext cx="503552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Shape 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5104" y="0"/>
            <a:ext cx="5513791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Shape 117"/>
          <p:cNvSpPr txBox="1"/>
          <p:nvPr>
            <p:ph type="title"/>
          </p:nvPr>
        </p:nvSpPr>
        <p:spPr>
          <a:xfrm>
            <a:off x="708075" y="4286100"/>
            <a:ext cx="76692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4800">
                <a:solidFill>
                  <a:srgbClr val="F3F3F3"/>
                </a:solidFill>
              </a:rPr>
              <a:t>https://github.com/18F</a:t>
            </a:r>
          </a:p>
        </p:txBody>
      </p:sp>
    </p:spTree>
  </p:cSld>
  <p:clrMapOvr>
    <a:masterClrMapping/>
  </p:clrMapOvr>
  <p:transition spd="slow">
    <p:cut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/>
          <p:nvPr>
            <p:ph type="ctrTitle"/>
          </p:nvPr>
        </p:nvSpPr>
        <p:spPr>
          <a:xfrm>
            <a:off x="0" y="1781037"/>
            <a:ext cx="9144000" cy="11597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18F Agile Guide</a:t>
            </a:r>
          </a:p>
        </p:txBody>
      </p:sp>
    </p:spTree>
  </p:cSld>
  <p:clrMapOvr>
    <a:masterClrMapping/>
  </p:clrMapOvr>
  <p:transition spd="slow">
    <p:cut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/>
          <p:nvPr>
            <p:ph idx="1" type="body"/>
          </p:nvPr>
        </p:nvSpPr>
        <p:spPr>
          <a:xfrm>
            <a:off x="318750" y="288000"/>
            <a:ext cx="8506500" cy="4567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419100" lvl="0" marL="457200" rtl="0">
              <a:lnSpc>
                <a:spcPct val="150000"/>
              </a:lnSpc>
              <a:spcBef>
                <a:spcPts val="0"/>
              </a:spcBef>
              <a:buClr>
                <a:srgbClr val="666666"/>
              </a:buClr>
              <a:buSzPct val="100000"/>
              <a:buFont typeface="Open Sans"/>
              <a:buAutoNum type="arabicPeriod"/>
            </a:pPr>
            <a:r>
              <a:rPr lang="en"/>
              <a:t>Define a measurable goal</a:t>
            </a:r>
          </a:p>
          <a:p>
            <a:pPr indent="-419100" lvl="0" marL="457200" rtl="0">
              <a:lnSpc>
                <a:spcPct val="150000"/>
              </a:lnSpc>
              <a:spcBef>
                <a:spcPts val="0"/>
              </a:spcBef>
              <a:buClr>
                <a:srgbClr val="666666"/>
              </a:buClr>
              <a:buSzPct val="100000"/>
              <a:buFont typeface="Open Sans"/>
              <a:buAutoNum type="arabicPeriod"/>
            </a:pPr>
            <a:r>
              <a:rPr lang="en"/>
              <a:t>Everyone owns the problem</a:t>
            </a:r>
          </a:p>
          <a:p>
            <a:pPr indent="-419100" lvl="0" marL="457200" rtl="0">
              <a:lnSpc>
                <a:spcPct val="150000"/>
              </a:lnSpc>
              <a:spcBef>
                <a:spcPts val="0"/>
              </a:spcBef>
              <a:buClr>
                <a:srgbClr val="666666"/>
              </a:buClr>
              <a:buSzPct val="100000"/>
              <a:buFont typeface="Open Sans"/>
              <a:buAutoNum type="arabicPeriod"/>
            </a:pPr>
            <a:r>
              <a:rPr lang="en"/>
              <a:t>Small steps with visible impact</a:t>
            </a:r>
          </a:p>
          <a:p>
            <a:pPr indent="-419100" lvl="0" marL="457200" rtl="0">
              <a:lnSpc>
                <a:spcPct val="150000"/>
              </a:lnSpc>
              <a:spcBef>
                <a:spcPts val="0"/>
              </a:spcBef>
              <a:buClr>
                <a:srgbClr val="666666"/>
              </a:buClr>
              <a:buSzPct val="100000"/>
              <a:buFont typeface="Open Sans"/>
              <a:buAutoNum type="arabicPeriod"/>
            </a:pPr>
            <a:r>
              <a:rPr lang="en"/>
              <a:t>Validate with your target audience</a:t>
            </a:r>
          </a:p>
          <a:p>
            <a:pPr indent="-419100" lvl="0" marL="457200" rtl="0">
              <a:lnSpc>
                <a:spcPct val="150000"/>
              </a:lnSpc>
              <a:spcBef>
                <a:spcPts val="0"/>
              </a:spcBef>
              <a:buClr>
                <a:srgbClr val="666666"/>
              </a:buClr>
              <a:buSzPct val="100000"/>
              <a:buFont typeface="Open Sans"/>
              <a:buAutoNum type="arabicPeriod"/>
            </a:pPr>
            <a:r>
              <a:rPr lang="en"/>
              <a:t>Measure success</a:t>
            </a:r>
          </a:p>
          <a:p>
            <a:pPr indent="-419100" lvl="0" marL="457200" rtl="0">
              <a:lnSpc>
                <a:spcPct val="150000"/>
              </a:lnSpc>
              <a:spcBef>
                <a:spcPts val="0"/>
              </a:spcBef>
              <a:buClr>
                <a:srgbClr val="666666"/>
              </a:buClr>
              <a:buSzPct val="100000"/>
              <a:buFont typeface="Open Sans"/>
              <a:buAutoNum type="arabicPeriod"/>
            </a:pPr>
            <a:r>
              <a:rPr lang="en"/>
              <a:t>Reflect, adjust, iterate</a:t>
            </a:r>
          </a:p>
        </p:txBody>
      </p:sp>
    </p:spTree>
  </p:cSld>
  <p:clrMapOvr>
    <a:masterClrMapping/>
  </p:clrMapOvr>
  <p:transition spd="slow">
    <p:cut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/>
          <p:nvPr>
            <p:ph type="ctrTitle"/>
          </p:nvPr>
        </p:nvSpPr>
        <p:spPr>
          <a:xfrm>
            <a:off x="0" y="1781037"/>
            <a:ext cx="9144000" cy="11597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Define a measurable goal</a:t>
            </a:r>
          </a:p>
        </p:txBody>
      </p:sp>
    </p:spTree>
  </p:cSld>
  <p:clrMapOvr>
    <a:masterClrMapping/>
  </p:clrMapOvr>
  <p:transition spd="slow">
    <p:cut/>
  </p:transition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 txBox="1"/>
          <p:nvPr>
            <p:ph type="title"/>
          </p:nvPr>
        </p:nvSpPr>
        <p:spPr>
          <a:xfrm>
            <a:off x="457200" y="1124550"/>
            <a:ext cx="8229600" cy="2894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“I believe this nation should commit itself to achieving the goal, before this decade is out of landing a man on the moon and returning him safely to earth. “</a:t>
            </a:r>
          </a:p>
        </p:txBody>
      </p:sp>
    </p:spTree>
  </p:cSld>
  <p:clrMapOvr>
    <a:masterClrMapping/>
  </p:clrMapOvr>
  <p:transition spd="slow">
    <p:cut/>
  </p:transition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/>
          <p:nvPr>
            <p:ph type="title"/>
          </p:nvPr>
        </p:nvSpPr>
        <p:spPr>
          <a:xfrm>
            <a:off x="457200" y="2143050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43" name="Shape 1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5800" y="0"/>
            <a:ext cx="9189799" cy="5174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/>
          <p:nvPr>
            <p:ph type="title"/>
          </p:nvPr>
        </p:nvSpPr>
        <p:spPr>
          <a:xfrm>
            <a:off x="457200" y="1124550"/>
            <a:ext cx="8229600" cy="2894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“I believe this nation should commit itself to achieving the goal, </a:t>
            </a:r>
            <a:r>
              <a:rPr lang="en">
                <a:solidFill>
                  <a:schemeClr val="accent5"/>
                </a:solidFill>
              </a:rPr>
              <a:t>before this decade</a:t>
            </a:r>
            <a:r>
              <a:rPr lang="en"/>
              <a:t> is out of </a:t>
            </a:r>
            <a:r>
              <a:rPr lang="en">
                <a:solidFill>
                  <a:schemeClr val="accent1"/>
                </a:solidFill>
              </a:rPr>
              <a:t>landing a man on the moon and returning him safely to earth. “</a:t>
            </a:r>
          </a:p>
        </p:txBody>
      </p:sp>
    </p:spTree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/>
          <p:nvPr>
            <p:ph type="title"/>
          </p:nvPr>
        </p:nvSpPr>
        <p:spPr>
          <a:xfrm>
            <a:off x="457200" y="1606200"/>
            <a:ext cx="8229600" cy="19311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18F is a digital consultancy </a:t>
            </a:r>
            <a:r>
              <a:rPr i="1" lang="en"/>
              <a:t>for</a:t>
            </a:r>
            <a:r>
              <a:rPr lang="en"/>
              <a:t> the U.S. Government, </a:t>
            </a:r>
            <a:r>
              <a:rPr i="1" lang="en"/>
              <a:t>inside</a:t>
            </a:r>
            <a:r>
              <a:rPr lang="en"/>
              <a:t> the U.S. Government. </a:t>
            </a:r>
          </a:p>
        </p:txBody>
      </p:sp>
    </p:spTree>
  </p:cSld>
  <p:clrMapOvr>
    <a:masterClrMapping/>
  </p:clrMapOvr>
  <p:transition spd="slow">
    <p:cut/>
  </p:transition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/>
          <p:nvPr>
            <p:ph type="title"/>
          </p:nvPr>
        </p:nvSpPr>
        <p:spPr>
          <a:xfrm>
            <a:off x="457200" y="1693800"/>
            <a:ext cx="8229600" cy="17559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/>
              <a:t>Focus on your target audience.</a:t>
            </a:r>
          </a:p>
          <a:p>
            <a:pPr>
              <a:spcBef>
                <a:spcPts val="0"/>
              </a:spcBef>
              <a:buNone/>
            </a:pPr>
            <a:r>
              <a:rPr i="1" lang="en">
                <a:solidFill>
                  <a:srgbClr val="FF9900"/>
                </a:solidFill>
              </a:rPr>
              <a:t>Define them as narrowly as possible.</a:t>
            </a:r>
          </a:p>
        </p:txBody>
      </p:sp>
    </p:spTree>
  </p:cSld>
  <p:clrMapOvr>
    <a:masterClrMapping/>
  </p:clrMapOvr>
  <p:transition spd="slow">
    <p:cut/>
  </p:transition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 txBox="1"/>
          <p:nvPr>
            <p:ph type="title"/>
          </p:nvPr>
        </p:nvSpPr>
        <p:spPr>
          <a:xfrm>
            <a:off x="457200" y="1679400"/>
            <a:ext cx="8229600" cy="17847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/>
              <a:t>Envision a clear outcome</a:t>
            </a:r>
          </a:p>
          <a:p>
            <a:pPr lvl="0" rtl="0">
              <a:spcBef>
                <a:spcPts val="0"/>
              </a:spcBef>
              <a:buNone/>
            </a:pPr>
            <a:r>
              <a:rPr i="1" lang="en">
                <a:solidFill>
                  <a:srgbClr val="FF9900"/>
                </a:solidFill>
              </a:rPr>
              <a:t>What’s the real world impact of my software?</a:t>
            </a:r>
          </a:p>
        </p:txBody>
      </p:sp>
    </p:spTree>
  </p:cSld>
  <p:clrMapOvr>
    <a:masterClrMapping/>
  </p:clrMapOvr>
  <p:transition spd="slow">
    <p:cut/>
  </p:transition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 txBox="1"/>
          <p:nvPr>
            <p:ph type="ctrTitle"/>
          </p:nvPr>
        </p:nvSpPr>
        <p:spPr>
          <a:xfrm>
            <a:off x="0" y="1781037"/>
            <a:ext cx="9144000" cy="11597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Everyone owns the problem</a:t>
            </a:r>
          </a:p>
        </p:txBody>
      </p:sp>
    </p:spTree>
  </p:cSld>
  <p:clrMapOvr>
    <a:masterClrMapping/>
  </p:clrMapOvr>
  <p:transition spd="slow">
    <p:cut/>
  </p:transition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 txBox="1"/>
          <p:nvPr>
            <p:ph type="title"/>
          </p:nvPr>
        </p:nvSpPr>
        <p:spPr>
          <a:xfrm>
            <a:off x="457200" y="1679400"/>
            <a:ext cx="8229600" cy="17847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Everyone on the team needs to understand </a:t>
            </a:r>
            <a:r>
              <a:rPr i="1" lang="en">
                <a:solidFill>
                  <a:srgbClr val="FF9900"/>
                </a:solidFill>
              </a:rPr>
              <a:t>who</a:t>
            </a:r>
            <a:r>
              <a:rPr lang="en"/>
              <a:t> will use the product and </a:t>
            </a:r>
            <a:r>
              <a:rPr i="1" lang="en">
                <a:solidFill>
                  <a:srgbClr val="FF9900"/>
                </a:solidFill>
              </a:rPr>
              <a:t>why</a:t>
            </a:r>
            <a:r>
              <a:rPr lang="en"/>
              <a:t>. </a:t>
            </a:r>
          </a:p>
        </p:txBody>
      </p:sp>
    </p:spTree>
  </p:cSld>
  <p:clrMapOvr>
    <a:masterClrMapping/>
  </p:clrMapOvr>
  <p:transition spd="slow">
    <p:cut/>
  </p:transition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 txBox="1"/>
          <p:nvPr>
            <p:ph type="title"/>
          </p:nvPr>
        </p:nvSpPr>
        <p:spPr>
          <a:xfrm>
            <a:off x="457200" y="123900"/>
            <a:ext cx="8229600" cy="48575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 sz="4800"/>
              <a:t>Hold regular design studios</a:t>
            </a:r>
          </a:p>
          <a:p>
            <a:pPr rtl="0" algn="l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algn="l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Shape 178"/>
          <p:cNvPicPr preferRelativeResize="0"/>
          <p:nvPr/>
        </p:nvPicPr>
        <p:blipFill rotWithShape="1">
          <a:blip r:embed="rId3">
            <a:alphaModFix/>
          </a:blip>
          <a:srcRect b="0" l="26117" r="0" t="0"/>
          <a:stretch/>
        </p:blipFill>
        <p:spPr>
          <a:xfrm rot="-5400000">
            <a:off x="2016611" y="-1983486"/>
            <a:ext cx="5110774" cy="9143198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Shape 179"/>
          <p:cNvSpPr txBox="1"/>
          <p:nvPr/>
        </p:nvSpPr>
        <p:spPr>
          <a:xfrm>
            <a:off x="297150" y="3882600"/>
            <a:ext cx="8549700" cy="11723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-457200" lvl="0" marL="457200" rtl="0">
              <a:spcBef>
                <a:spcPts val="0"/>
              </a:spcBef>
              <a:buClr>
                <a:srgbClr val="000000"/>
              </a:buClr>
              <a:buSzPct val="100000"/>
              <a:buFont typeface="Open Sans"/>
              <a:buAutoNum type="arabicPeriod"/>
            </a:pPr>
            <a:r>
              <a:rPr b="1" lang="en" sz="3600">
                <a:latin typeface="Open Sans"/>
                <a:ea typeface="Open Sans"/>
                <a:cs typeface="Open Sans"/>
                <a:sym typeface="Open Sans"/>
              </a:rPr>
              <a:t>Choose a feature or small set of features</a:t>
            </a:r>
          </a:p>
        </p:txBody>
      </p:sp>
    </p:spTree>
  </p:cSld>
  <p:clrMapOvr>
    <a:masterClrMapping/>
  </p:clrMapOvr>
  <p:transition spd="slow">
    <p:cut/>
  </p:transition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Shape 1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" y="0"/>
            <a:ext cx="3857625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Shape 1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04287" y="0"/>
            <a:ext cx="3857625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Shape 18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28787" y="0"/>
            <a:ext cx="385762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Shape 187"/>
          <p:cNvSpPr txBox="1"/>
          <p:nvPr/>
        </p:nvSpPr>
        <p:spPr>
          <a:xfrm>
            <a:off x="454275" y="3882600"/>
            <a:ext cx="8549700" cy="11723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-457200" lvl="0" marL="457200" rtl="0">
              <a:spcBef>
                <a:spcPts val="0"/>
              </a:spcBef>
              <a:buClr>
                <a:srgbClr val="000000"/>
              </a:buClr>
              <a:buSzPct val="100000"/>
              <a:buFont typeface="Open Sans"/>
              <a:buAutoNum type="arabicPeriod" startAt="2"/>
            </a:pPr>
            <a:r>
              <a:rPr b="1" lang="en" sz="3600">
                <a:latin typeface="Open Sans"/>
                <a:ea typeface="Open Sans"/>
                <a:cs typeface="Open Sans"/>
                <a:sym typeface="Open Sans"/>
              </a:rPr>
              <a:t>Everyone sketches their solution</a:t>
            </a:r>
          </a:p>
        </p:txBody>
      </p:sp>
    </p:spTree>
  </p:cSld>
  <p:clrMapOvr>
    <a:masterClrMapping/>
  </p:clrMapOvr>
  <p:transition spd="slow">
    <p:cut/>
  </p:transition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Shape 1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13904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Shape 193"/>
          <p:cNvSpPr txBox="1"/>
          <p:nvPr/>
        </p:nvSpPr>
        <p:spPr>
          <a:xfrm>
            <a:off x="622775" y="3655475"/>
            <a:ext cx="7582499" cy="13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-457200" lvl="0" marL="457200" rtl="0">
              <a:spcBef>
                <a:spcPts val="0"/>
              </a:spcBef>
              <a:buClr>
                <a:srgbClr val="434343"/>
              </a:buClr>
              <a:buSzPct val="100000"/>
              <a:buFont typeface="Open Sans"/>
              <a:buAutoNum type="arabicPeriod" startAt="3"/>
            </a:pPr>
            <a:r>
              <a:rPr b="1" lang="en" sz="36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Discuss each sketch</a:t>
            </a:r>
          </a:p>
        </p:txBody>
      </p:sp>
    </p:spTree>
  </p:cSld>
  <p:clrMapOvr>
    <a:masterClrMapping/>
  </p:clrMapOvr>
  <p:transition spd="slow">
    <p:cut/>
  </p:transition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/>
          <p:nvPr>
            <p:ph type="ctrTitle"/>
          </p:nvPr>
        </p:nvSpPr>
        <p:spPr>
          <a:xfrm>
            <a:off x="0" y="1781037"/>
            <a:ext cx="9144000" cy="11597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Small steps forward</a:t>
            </a:r>
          </a:p>
        </p:txBody>
      </p:sp>
    </p:spTree>
  </p:cSld>
  <p:clrMapOvr>
    <a:masterClrMapping/>
  </p:clrMapOvr>
  <p:transition spd="slow">
    <p:cut/>
  </p:transition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 txBox="1"/>
          <p:nvPr>
            <p:ph type="title"/>
          </p:nvPr>
        </p:nvSpPr>
        <p:spPr>
          <a:xfrm>
            <a:off x="457200" y="1893150"/>
            <a:ext cx="8229600" cy="13571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 sz="9600"/>
              <a:t>Focus</a:t>
            </a:r>
          </a:p>
          <a:p>
            <a:pPr>
              <a:spcBef>
                <a:spcPts val="0"/>
              </a:spcBef>
              <a:buNone/>
            </a:pPr>
            <a:r>
              <a:rPr lang="en"/>
              <a:t>Build one thing at a time</a:t>
            </a:r>
          </a:p>
        </p:txBody>
      </p:sp>
    </p:spTree>
  </p:cSld>
  <p:clrMapOvr>
    <a:masterClrMapping/>
  </p:clrMapOvr>
  <p:transition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/>
          <p:nvPr>
            <p:ph type="title"/>
          </p:nvPr>
        </p:nvSpPr>
        <p:spPr>
          <a:xfrm>
            <a:off x="457200" y="2532475"/>
            <a:ext cx="8229600" cy="17448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We’re designers, developers, user experience experts and content and product specialists. </a:t>
            </a:r>
          </a:p>
        </p:txBody>
      </p:sp>
      <p:pic>
        <p:nvPicPr>
          <p:cNvPr id="62" name="Shape 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50" y="363187"/>
            <a:ext cx="9047899" cy="179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 txBox="1"/>
          <p:nvPr>
            <p:ph type="title"/>
          </p:nvPr>
        </p:nvSpPr>
        <p:spPr>
          <a:xfrm>
            <a:off x="457200" y="2143050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i="1" lang="en">
                <a:solidFill>
                  <a:srgbClr val="FF9900"/>
                </a:solidFill>
              </a:rPr>
              <a:t>Share</a:t>
            </a:r>
            <a:r>
              <a:rPr lang="en"/>
              <a:t> with your stakeholders</a:t>
            </a:r>
          </a:p>
          <a:p>
            <a:pPr>
              <a:spcBef>
                <a:spcPts val="0"/>
              </a:spcBef>
              <a:buNone/>
            </a:pPr>
            <a:r>
              <a:rPr i="1" lang="en">
                <a:solidFill>
                  <a:srgbClr val="FF9900"/>
                </a:solidFill>
              </a:rPr>
              <a:t>Test</a:t>
            </a:r>
            <a:r>
              <a:rPr lang="en"/>
              <a:t> with your users</a:t>
            </a:r>
          </a:p>
        </p:txBody>
      </p:sp>
    </p:spTree>
  </p:cSld>
  <p:clrMapOvr>
    <a:masterClrMapping/>
  </p:clrMapOvr>
  <p:transition spd="slow">
    <p:cut/>
  </p:transition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Shape 2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2600" y="0"/>
            <a:ext cx="62588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 txBox="1"/>
          <p:nvPr>
            <p:ph type="title"/>
          </p:nvPr>
        </p:nvSpPr>
        <p:spPr>
          <a:xfrm>
            <a:off x="457200" y="2143050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How do you decide what to build next?</a:t>
            </a:r>
          </a:p>
        </p:txBody>
      </p:sp>
    </p:spTree>
  </p:cSld>
  <p:clrMapOvr>
    <a:masterClrMapping/>
  </p:clrMapOvr>
  <p:transition spd="slow">
    <p:cut/>
  </p:transition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Shape 2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60525" y="166752"/>
            <a:ext cx="9143997" cy="4809993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Shape 224"/>
          <p:cNvSpPr txBox="1"/>
          <p:nvPr>
            <p:ph type="title"/>
          </p:nvPr>
        </p:nvSpPr>
        <p:spPr>
          <a:xfrm>
            <a:off x="396675" y="3897900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>
                <a:solidFill>
                  <a:srgbClr val="434343"/>
                </a:solidFill>
              </a:rPr>
              <a:t>Create a backlog</a:t>
            </a:r>
          </a:p>
        </p:txBody>
      </p:sp>
    </p:spTree>
  </p:cSld>
  <p:clrMapOvr>
    <a:masterClrMapping/>
  </p:clrMapOvr>
  <p:transition spd="slow">
    <p:cut/>
  </p:transition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 txBox="1"/>
          <p:nvPr>
            <p:ph type="title"/>
          </p:nvPr>
        </p:nvSpPr>
        <p:spPr>
          <a:xfrm>
            <a:off x="457200" y="2143050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Prioritize this backlog according to user needs</a:t>
            </a:r>
          </a:p>
        </p:txBody>
      </p:sp>
    </p:spTree>
  </p:cSld>
  <p:clrMapOvr>
    <a:masterClrMapping/>
  </p:clrMapOvr>
  <p:transition spd="slow">
    <p:cut/>
  </p:transition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 txBox="1"/>
          <p:nvPr>
            <p:ph type="title"/>
          </p:nvPr>
        </p:nvSpPr>
        <p:spPr>
          <a:xfrm>
            <a:off x="457200" y="2143050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4800">
                <a:solidFill>
                  <a:srgbClr val="FF9900"/>
                </a:solidFill>
              </a:rPr>
              <a:t>User</a:t>
            </a:r>
            <a:r>
              <a:rPr lang="en" sz="4800"/>
              <a:t> needs, not bureaucrat needs</a:t>
            </a:r>
          </a:p>
        </p:txBody>
      </p:sp>
    </p:spTree>
  </p:cSld>
  <p:clrMapOvr>
    <a:masterClrMapping/>
  </p:clrMapOvr>
  <p:transition spd="slow">
    <p:cut/>
  </p:transition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 txBox="1"/>
          <p:nvPr>
            <p:ph type="title"/>
          </p:nvPr>
        </p:nvSpPr>
        <p:spPr>
          <a:xfrm>
            <a:off x="457200" y="1628700"/>
            <a:ext cx="8601300" cy="18861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rtl="0" algn="l">
              <a:spcBef>
                <a:spcPts val="0"/>
              </a:spcBef>
              <a:buNone/>
            </a:pPr>
            <a:r>
              <a:rPr lang="en"/>
              <a:t>Items are added at any time</a:t>
            </a:r>
          </a:p>
          <a:p>
            <a:pPr rtl="0" algn="l">
              <a:spcBef>
                <a:spcPts val="0"/>
              </a:spcBef>
              <a:buNone/>
            </a:pPr>
            <a:r>
              <a:rPr lang="en"/>
              <a:t>Higher priority items float to the top</a:t>
            </a:r>
          </a:p>
          <a:p>
            <a:pPr algn="l">
              <a:spcBef>
                <a:spcPts val="0"/>
              </a:spcBef>
              <a:buNone/>
            </a:pPr>
            <a:r>
              <a:rPr lang="en"/>
              <a:t>Descriptions become clearer</a:t>
            </a:r>
          </a:p>
        </p:txBody>
      </p:sp>
    </p:spTree>
  </p:cSld>
  <p:clrMapOvr>
    <a:masterClrMapping/>
  </p:clrMapOvr>
  <p:transition spd="slow">
    <p:cut/>
  </p:transition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Shape 2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87" y="51850"/>
            <a:ext cx="1698325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Shape 2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42583" y="51850"/>
            <a:ext cx="662018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 txBox="1"/>
          <p:nvPr>
            <p:ph type="title"/>
          </p:nvPr>
        </p:nvSpPr>
        <p:spPr>
          <a:xfrm>
            <a:off x="457200" y="2143050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/>
              <a:t>Build small</a:t>
            </a:r>
          </a:p>
          <a:p>
            <a:pPr>
              <a:spcBef>
                <a:spcPts val="0"/>
              </a:spcBef>
              <a:buNone/>
            </a:pPr>
            <a:r>
              <a:rPr i="1" lang="en">
                <a:solidFill>
                  <a:srgbClr val="FF9900"/>
                </a:solidFill>
              </a:rPr>
              <a:t>Test each piece with real users. </a:t>
            </a:r>
          </a:p>
        </p:txBody>
      </p:sp>
    </p:spTree>
  </p:cSld>
  <p:clrMapOvr>
    <a:masterClrMapping/>
  </p:clrMapOvr>
  <p:transition spd="slow">
    <p:cut/>
  </p:transition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Shape 2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8500" y="0"/>
            <a:ext cx="5417699" cy="5187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/>
          <p:nvPr>
            <p:ph type="title"/>
          </p:nvPr>
        </p:nvSpPr>
        <p:spPr>
          <a:xfrm>
            <a:off x="457200" y="2143050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We want to create great services for the American people. </a:t>
            </a:r>
          </a:p>
        </p:txBody>
      </p:sp>
    </p:spTree>
  </p:cSld>
  <p:clrMapOvr>
    <a:masterClrMapping/>
  </p:clrMapOvr>
  <p:transition spd="slow">
    <p:cut/>
  </p:transition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 txBox="1"/>
          <p:nvPr>
            <p:ph type="ctrTitle"/>
          </p:nvPr>
        </p:nvSpPr>
        <p:spPr>
          <a:xfrm>
            <a:off x="0" y="1781037"/>
            <a:ext cx="9144000" cy="11597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Validate with real users</a:t>
            </a:r>
          </a:p>
        </p:txBody>
      </p:sp>
    </p:spTree>
  </p:cSld>
  <p:clrMapOvr>
    <a:masterClrMapping/>
  </p:clrMapOvr>
  <p:transition spd="slow">
    <p:cut/>
  </p:transition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Shape 2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72683"/>
            <a:ext cx="9144000" cy="3588532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Shape 266"/>
          <p:cNvSpPr txBox="1"/>
          <p:nvPr>
            <p:ph type="title"/>
          </p:nvPr>
        </p:nvSpPr>
        <p:spPr>
          <a:xfrm>
            <a:off x="457200" y="3741525"/>
            <a:ext cx="8229600" cy="1295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Determine the real user of your product early</a:t>
            </a:r>
          </a:p>
        </p:txBody>
      </p:sp>
    </p:spTree>
  </p:cSld>
  <p:clrMapOvr>
    <a:masterClrMapping/>
  </p:clrMapOvr>
  <p:transition spd="slow">
    <p:cut/>
  </p:transition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 txBox="1"/>
          <p:nvPr>
            <p:ph type="title"/>
          </p:nvPr>
        </p:nvSpPr>
        <p:spPr>
          <a:xfrm>
            <a:off x="457200" y="2143050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Conduct interviews, observe users as they go about their tasks</a:t>
            </a:r>
          </a:p>
        </p:txBody>
      </p:sp>
    </p:spTree>
  </p:cSld>
  <p:clrMapOvr>
    <a:masterClrMapping/>
  </p:clrMapOvr>
  <p:transition spd="slow">
    <p:cut/>
  </p:transition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 txBox="1"/>
          <p:nvPr>
            <p:ph type="title"/>
          </p:nvPr>
        </p:nvSpPr>
        <p:spPr>
          <a:xfrm>
            <a:off x="457200" y="1144650"/>
            <a:ext cx="8229600" cy="28541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rtl="0" algn="l">
              <a:spcBef>
                <a:spcPts val="0"/>
              </a:spcBef>
              <a:buNone/>
            </a:pPr>
            <a:r>
              <a:rPr lang="en"/>
              <a:t>Aim to understand: </a:t>
            </a:r>
          </a:p>
          <a:p>
            <a:pPr indent="-457200" lvl="0" marL="457200" rtl="0" algn="l">
              <a:spcBef>
                <a:spcPts val="0"/>
              </a:spcBef>
              <a:buClr>
                <a:srgbClr val="1188FF"/>
              </a:buClr>
              <a:buSzPct val="100000"/>
              <a:buFont typeface="Raleway"/>
              <a:buChar char="●"/>
            </a:pPr>
            <a:r>
              <a:rPr lang="en"/>
              <a:t>their goals needs and motivations</a:t>
            </a:r>
          </a:p>
          <a:p>
            <a:pPr indent="-457200" lvl="0" marL="457200" rtl="0" algn="l">
              <a:spcBef>
                <a:spcPts val="0"/>
              </a:spcBef>
              <a:buClr>
                <a:srgbClr val="1188FF"/>
              </a:buClr>
              <a:buSzPct val="100000"/>
              <a:buFont typeface="Raleway"/>
              <a:buChar char="●"/>
            </a:pPr>
            <a:r>
              <a:rPr lang="en"/>
              <a:t>their emotions</a:t>
            </a:r>
          </a:p>
          <a:p>
            <a:pPr indent="-457200" lvl="0" marL="457200" algn="l">
              <a:spcBef>
                <a:spcPts val="0"/>
              </a:spcBef>
              <a:buClr>
                <a:srgbClr val="1188FF"/>
              </a:buClr>
              <a:buSzPct val="100000"/>
              <a:buFont typeface="Raleway"/>
              <a:buChar char="●"/>
            </a:pPr>
            <a:r>
              <a:rPr lang="en"/>
              <a:t>their pain points</a:t>
            </a:r>
          </a:p>
        </p:txBody>
      </p:sp>
    </p:spTree>
  </p:cSld>
  <p:clrMapOvr>
    <a:masterClrMapping/>
  </p:clrMapOvr>
  <p:transition spd="slow">
    <p:cut/>
  </p:transition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Shape 2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8905" y="0"/>
            <a:ext cx="724618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Shape 282"/>
          <p:cNvSpPr txBox="1"/>
          <p:nvPr/>
        </p:nvSpPr>
        <p:spPr>
          <a:xfrm>
            <a:off x="2964150" y="4440000"/>
            <a:ext cx="3215700" cy="8558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3600">
                <a:latin typeface="Open Sans"/>
                <a:ea typeface="Open Sans"/>
                <a:cs typeface="Open Sans"/>
                <a:sym typeface="Open Sans"/>
              </a:rPr>
              <a:t>Journey map</a:t>
            </a:r>
          </a:p>
        </p:txBody>
      </p:sp>
    </p:spTree>
  </p:cSld>
  <p:clrMapOvr>
    <a:masterClrMapping/>
  </p:clrMapOvr>
  <p:transition spd="slow">
    <p:cut/>
  </p:transition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" name="Shape 2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6954" y="0"/>
            <a:ext cx="693009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Shape 288"/>
          <p:cNvSpPr txBox="1"/>
          <p:nvPr/>
        </p:nvSpPr>
        <p:spPr>
          <a:xfrm>
            <a:off x="2964150" y="4440000"/>
            <a:ext cx="3215700" cy="8558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b="1" lang="en" sz="3600">
                <a:latin typeface="Open Sans"/>
                <a:ea typeface="Open Sans"/>
                <a:cs typeface="Open Sans"/>
                <a:sym typeface="Open Sans"/>
              </a:rPr>
              <a:t>User persona</a:t>
            </a:r>
          </a:p>
        </p:txBody>
      </p:sp>
    </p:spTree>
  </p:cSld>
  <p:clrMapOvr>
    <a:masterClrMapping/>
  </p:clrMapOvr>
  <p:transition spd="slow">
    <p:cut/>
  </p:transition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Shape 2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90679"/>
            <a:ext cx="9144000" cy="29621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" name="Shape 298"/>
          <p:cNvPicPr preferRelativeResize="0"/>
          <p:nvPr/>
        </p:nvPicPr>
        <p:blipFill rotWithShape="1">
          <a:blip r:embed="rId3">
            <a:alphaModFix/>
          </a:blip>
          <a:srcRect b="0" l="0" r="42844" t="0"/>
          <a:stretch/>
        </p:blipFill>
        <p:spPr>
          <a:xfrm>
            <a:off x="3" y="0"/>
            <a:ext cx="409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Shape 2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91148" y="43099"/>
            <a:ext cx="5704576" cy="4655675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Shape 300"/>
          <p:cNvSpPr txBox="1"/>
          <p:nvPr>
            <p:ph type="title"/>
          </p:nvPr>
        </p:nvSpPr>
        <p:spPr>
          <a:xfrm>
            <a:off x="92500" y="3254700"/>
            <a:ext cx="8229600" cy="17439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algn="l">
              <a:spcBef>
                <a:spcPts val="0"/>
              </a:spcBef>
              <a:buNone/>
            </a:pPr>
            <a:r>
              <a:rPr lang="en" sz="4800">
                <a:solidFill>
                  <a:srgbClr val="434343"/>
                </a:solidFill>
              </a:rPr>
              <a:t>Always have a working product</a:t>
            </a:r>
          </a:p>
        </p:txBody>
      </p:sp>
    </p:spTree>
  </p:cSld>
  <p:clrMapOvr>
    <a:masterClrMapping/>
  </p:clrMapOvr>
  <p:transition spd="slow">
    <p:cut/>
  </p:transition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Shape 305"/>
          <p:cNvSpPr txBox="1"/>
          <p:nvPr>
            <p:ph type="title"/>
          </p:nvPr>
        </p:nvSpPr>
        <p:spPr>
          <a:xfrm>
            <a:off x="457200" y="1471200"/>
            <a:ext cx="8229600" cy="1529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4800"/>
              <a:t>Test as early and as often as possible with users</a:t>
            </a:r>
          </a:p>
        </p:txBody>
      </p:sp>
    </p:spTree>
  </p:cSld>
  <p:clrMapOvr>
    <a:masterClrMapping/>
  </p:clrMapOvr>
  <p:transition spd="slow">
    <p:cut/>
  </p:transition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 txBox="1"/>
          <p:nvPr>
            <p:ph type="ctrTitle"/>
          </p:nvPr>
        </p:nvSpPr>
        <p:spPr>
          <a:xfrm>
            <a:off x="0" y="1781037"/>
            <a:ext cx="9144000" cy="11597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Measure Success</a:t>
            </a:r>
          </a:p>
        </p:txBody>
      </p:sp>
    </p:spTree>
  </p:cSld>
  <p:clrMapOvr>
    <a:masterClrMapping/>
  </p:clrMapOvr>
  <p:transition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/>
          <p:nvPr>
            <p:ph type="title"/>
          </p:nvPr>
        </p:nvSpPr>
        <p:spPr>
          <a:xfrm>
            <a:off x="457200" y="1921950"/>
            <a:ext cx="8229600" cy="12996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algn="l">
              <a:spcBef>
                <a:spcPts val="0"/>
              </a:spcBef>
              <a:buNone/>
            </a:pPr>
            <a:r>
              <a:rPr lang="en" sz="4800"/>
              <a:t>Putting the needs of the </a:t>
            </a:r>
            <a:r>
              <a:rPr lang="en" sz="4800">
                <a:solidFill>
                  <a:srgbClr val="FF9900"/>
                </a:solidFill>
              </a:rPr>
              <a:t>American people first</a:t>
            </a:r>
          </a:p>
        </p:txBody>
      </p:sp>
    </p:spTree>
  </p:cSld>
  <p:clrMapOvr>
    <a:masterClrMapping/>
  </p:clrMapOvr>
  <p:transition spd="slow">
    <p:cut/>
  </p:transition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" name="Shape 3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1181"/>
            <a:ext cx="9143997" cy="4887935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Shape 316"/>
          <p:cNvSpPr txBox="1"/>
          <p:nvPr>
            <p:ph type="title"/>
          </p:nvPr>
        </p:nvSpPr>
        <p:spPr>
          <a:xfrm>
            <a:off x="154125" y="439500"/>
            <a:ext cx="8229600" cy="1771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algn="l">
              <a:spcBef>
                <a:spcPts val="0"/>
              </a:spcBef>
              <a:buNone/>
            </a:pPr>
            <a:r>
              <a:rPr lang="en">
                <a:solidFill>
                  <a:srgbClr val="434343"/>
                </a:solidFill>
              </a:rPr>
              <a:t>Define quantitative and qualitative metrics to measure success</a:t>
            </a:r>
          </a:p>
        </p:txBody>
      </p:sp>
    </p:spTree>
  </p:cSld>
  <p:clrMapOvr>
    <a:masterClrMapping/>
  </p:clrMapOvr>
  <p:transition spd="slow">
    <p:cut/>
  </p:transition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Shape 321"/>
          <p:cNvSpPr txBox="1"/>
          <p:nvPr>
            <p:ph type="title"/>
          </p:nvPr>
        </p:nvSpPr>
        <p:spPr>
          <a:xfrm>
            <a:off x="457200" y="1647000"/>
            <a:ext cx="8229600" cy="18495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“</a:t>
            </a:r>
            <a:r>
              <a:rPr i="1" lang="en">
                <a:solidFill>
                  <a:srgbClr val="FF9900"/>
                </a:solidFill>
              </a:rPr>
              <a:t>Raw number</a:t>
            </a:r>
            <a:r>
              <a:rPr lang="en"/>
              <a:t> of comments (as compared to previous notices by the agency”</a:t>
            </a:r>
          </a:p>
        </p:txBody>
      </p:sp>
    </p:spTree>
  </p:cSld>
  <p:clrMapOvr>
    <a:masterClrMapping/>
  </p:clrMapOvr>
  <p:transition spd="slow">
    <p:cut/>
  </p:transition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hape 326"/>
          <p:cNvSpPr txBox="1"/>
          <p:nvPr>
            <p:ph type="title"/>
          </p:nvPr>
        </p:nvSpPr>
        <p:spPr>
          <a:xfrm>
            <a:off x="457200" y="1716150"/>
            <a:ext cx="8229600" cy="17111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“</a:t>
            </a:r>
            <a:r>
              <a:rPr i="1" lang="en">
                <a:solidFill>
                  <a:srgbClr val="FF9900"/>
                </a:solidFill>
              </a:rPr>
              <a:t>Quality</a:t>
            </a:r>
            <a:r>
              <a:rPr lang="en"/>
              <a:t> of new comments compared to quality of comments from previous periods”</a:t>
            </a:r>
          </a:p>
        </p:txBody>
      </p:sp>
    </p:spTree>
  </p:cSld>
  <p:clrMapOvr>
    <a:masterClrMapping/>
  </p:clrMapOvr>
  <p:transition spd="slow">
    <p:cut/>
  </p:transition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Shape 331"/>
          <p:cNvSpPr txBox="1"/>
          <p:nvPr>
            <p:ph type="ctrTitle"/>
          </p:nvPr>
        </p:nvSpPr>
        <p:spPr>
          <a:xfrm>
            <a:off x="0" y="1781037"/>
            <a:ext cx="9144000" cy="11597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Reflect, Adjust, Iterate</a:t>
            </a:r>
          </a:p>
        </p:txBody>
      </p:sp>
    </p:spTree>
  </p:cSld>
  <p:clrMapOvr>
    <a:masterClrMapping/>
  </p:clrMapOvr>
  <p:transition spd="slow">
    <p:cut/>
  </p:transition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Shape 336"/>
          <p:cNvSpPr txBox="1"/>
          <p:nvPr>
            <p:ph type="title"/>
          </p:nvPr>
        </p:nvSpPr>
        <p:spPr>
          <a:xfrm>
            <a:off x="457200" y="1640400"/>
            <a:ext cx="8229600" cy="18626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 sz="4800"/>
              <a:t>Stop</a:t>
            </a:r>
          </a:p>
          <a:p>
            <a:pPr rtl="0">
              <a:spcBef>
                <a:spcPts val="0"/>
              </a:spcBef>
              <a:buNone/>
            </a:pPr>
            <a:r>
              <a:rPr lang="en" sz="4800"/>
              <a:t>Start</a:t>
            </a:r>
            <a:r>
              <a:rPr lang="en" sz="4800"/>
              <a:t> </a:t>
            </a:r>
          </a:p>
          <a:p>
            <a:pPr rtl="0">
              <a:spcBef>
                <a:spcPts val="0"/>
              </a:spcBef>
              <a:buNone/>
            </a:pPr>
            <a:r>
              <a:rPr lang="en" sz="4800"/>
              <a:t>Continue</a:t>
            </a:r>
          </a:p>
        </p:txBody>
      </p:sp>
    </p:spTree>
  </p:cSld>
  <p:clrMapOvr>
    <a:masterClrMapping/>
  </p:clrMapOvr>
  <p:transition spd="slow">
    <p:cut/>
  </p:transition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Shape 341"/>
          <p:cNvSpPr txBox="1"/>
          <p:nvPr>
            <p:ph type="ctrTitle"/>
          </p:nvPr>
        </p:nvSpPr>
        <p:spPr>
          <a:xfrm>
            <a:off x="0" y="801300"/>
            <a:ext cx="9144000" cy="35408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/>
              <a:t>Thank you.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>
              <a:spcBef>
                <a:spcPts val="0"/>
              </a:spcBef>
              <a:buNone/>
            </a:pPr>
            <a:r>
              <a:rPr lang="en"/>
              <a:t>@gazeti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3600"/>
              <a:t>shashank.khandelwal@gsa.gov</a:t>
            </a:r>
          </a:p>
        </p:txBody>
      </p:sp>
    </p:spTree>
  </p:cSld>
  <p:clrMapOvr>
    <a:masterClrMapping/>
  </p:clrMapOvr>
  <p:transition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/>
          <p:nvPr>
            <p:ph type="title"/>
          </p:nvPr>
        </p:nvSpPr>
        <p:spPr>
          <a:xfrm>
            <a:off x="457200" y="1451550"/>
            <a:ext cx="8229600" cy="2240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lang="en" sz="4800"/>
              <a:t>Being design-centric, </a:t>
            </a:r>
            <a:r>
              <a:rPr lang="en" sz="4800">
                <a:solidFill>
                  <a:srgbClr val="FF9900"/>
                </a:solidFill>
              </a:rPr>
              <a:t>agile</a:t>
            </a:r>
            <a:r>
              <a:rPr lang="en" sz="4800"/>
              <a:t>, open, and data driven</a:t>
            </a:r>
          </a:p>
        </p:txBody>
      </p:sp>
    </p:spTree>
  </p:cSld>
  <p:clrMapOvr>
    <a:masterClrMapping/>
  </p:clrMapOvr>
  <p:transition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 txBox="1"/>
          <p:nvPr>
            <p:ph type="title"/>
          </p:nvPr>
        </p:nvSpPr>
        <p:spPr>
          <a:xfrm>
            <a:off x="457200" y="1856550"/>
            <a:ext cx="8229600" cy="1430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lang="en" sz="4800"/>
              <a:t>Deploying our products </a:t>
            </a:r>
            <a:r>
              <a:rPr lang="en" sz="4800">
                <a:solidFill>
                  <a:srgbClr val="FF9900"/>
                </a:solidFill>
              </a:rPr>
              <a:t>early and often</a:t>
            </a:r>
          </a:p>
        </p:txBody>
      </p:sp>
    </p:spTree>
  </p:cSld>
  <p:clrMapOvr>
    <a:masterClrMapping/>
  </p:clrMapOvr>
  <p:transition spd="slow">
    <p:cut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Shape 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5513" y="0"/>
            <a:ext cx="367606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Shape 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62299" y="0"/>
            <a:ext cx="3576187" cy="5143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Shape 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32835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Shape 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3050" y="0"/>
            <a:ext cx="4640950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cap="flat" cmpd="sng" w="9525" algn="ctr">
          <a:solidFill>
            <a:schemeClr val="phClr">
              <a:shade val="95000"/>
              <a:satMod val="105000"/>
            </a:schemeClr>
          </a:solidFill>
          <a:prstDash val="solid"/>
        </a:ln>
        <a:ln cap="flat" cmpd="sng" w="25400" algn="ctr">
          <a:solidFill>
            <a:schemeClr val="phClr"/>
          </a:solidFill>
          <a:prstDash val="solid"/>
        </a:ln>
        <a:ln cap="flat" cmpd="sng" w="38100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rotWithShape="0" dir="5400000" dist="20000">
              <a:srgbClr val="000000">
                <a:alpha val="38000"/>
              </a:srgbClr>
            </a:outerShdw>
          </a:effectLst>
        </a:effectStyle>
        <a:effectStyle>
          <a:effectLst>
            <a:outerShdw blurRad="40000" rotWithShape="0" dir="5400000" dist="23000">
              <a:srgbClr val="000000">
                <a:alpha val="35000"/>
              </a:srgbClr>
            </a:outerShdw>
          </a:effectLst>
        </a:effectStyle>
        <a:effectStyle>
          <a:effectLst>
            <a:outerShdw blurRad="40000" rotWithShape="0" dir="5400000" dist="23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h="25400" w="635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b="180000" l="50000" r="50000" t="-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b="50000" l="50000" r="50000" t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ysClr lastClr="000000" val="windowText"/>
      </a:dk1>
      <a:lt1>
        <a:sysClr lastClr="FFFFFF" val="window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cap="flat" cmpd="sng" w="9525" algn="ctr">
          <a:solidFill>
            <a:schemeClr val="phClr">
              <a:shade val="95000"/>
              <a:satMod val="105000"/>
            </a:schemeClr>
          </a:solidFill>
          <a:prstDash val="solid"/>
        </a:ln>
        <a:ln cap="flat" cmpd="sng" w="25400" algn="ctr">
          <a:solidFill>
            <a:schemeClr val="phClr"/>
          </a:solidFill>
          <a:prstDash val="solid"/>
        </a:ln>
        <a:ln cap="flat" cmpd="sng" w="38100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rotWithShape="0" dir="5400000" dist="20000">
              <a:srgbClr val="000000">
                <a:alpha val="38000"/>
              </a:srgbClr>
            </a:outerShdw>
          </a:effectLst>
        </a:effectStyle>
        <a:effectStyle>
          <a:effectLst>
            <a:outerShdw blurRad="40000" rotWithShape="0" dir="5400000" dist="23000">
              <a:srgbClr val="000000">
                <a:alpha val="35000"/>
              </a:srgbClr>
            </a:outerShdw>
          </a:effectLst>
        </a:effectStyle>
        <a:effectStyle>
          <a:effectLst>
            <a:outerShdw blurRad="40000" rotWithShape="0" dir="5400000" dist="23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h="25400" w="635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b="180000" l="50000" r="50000" t="-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b="50000" l="50000" r="50000" t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</a:theme>
</file>

<file path=ppt/theme/theme3.xml><?xml version="1.0" encoding="utf-8"?>
<a:theme xmlns:a="http://schemas.openxmlformats.org/drawingml/2006/main" xmlns:r="http://schemas.openxmlformats.org/officeDocument/2006/relationships" name="18F-Demos-Presentations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cap="flat" cmpd="sng" w="9525" algn="ctr">
          <a:solidFill>
            <a:schemeClr val="phClr">
              <a:shade val="95000"/>
              <a:satMod val="105000"/>
            </a:schemeClr>
          </a:solidFill>
          <a:prstDash val="solid"/>
        </a:ln>
        <a:ln cap="flat" cmpd="sng" w="25400" algn="ctr">
          <a:solidFill>
            <a:schemeClr val="phClr"/>
          </a:solidFill>
          <a:prstDash val="solid"/>
        </a:ln>
        <a:ln cap="flat" cmpd="sng" w="38100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rotWithShape="0" dir="5400000" dist="20000">
              <a:srgbClr val="000000">
                <a:alpha val="38000"/>
              </a:srgbClr>
            </a:outerShdw>
          </a:effectLst>
        </a:effectStyle>
        <a:effectStyle>
          <a:effectLst>
            <a:outerShdw blurRad="40000" rotWithShape="0" dir="5400000" dist="23000">
              <a:srgbClr val="000000">
                <a:alpha val="35000"/>
              </a:srgbClr>
            </a:outerShdw>
          </a:effectLst>
        </a:effectStyle>
        <a:effectStyle>
          <a:effectLst>
            <a:outerShdw blurRad="40000" rotWithShape="0" dir="5400000" dist="23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h="25400" w="635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b="180000" l="50000" r="50000" t="-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b="50000" l="50000" r="50000" t="50000"/>
          </a:path>
        </a:gradFill>
      </a:bgFillStyleLst>
    </a:fmtScheme>
  </a:themeElements>
</a:theme>
</file>